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1763" r:id="rId5"/>
    <p:sldId id="262" r:id="rId6"/>
    <p:sldId id="258" r:id="rId7"/>
    <p:sldId id="257" r:id="rId8"/>
    <p:sldId id="259" r:id="rId9"/>
    <p:sldId id="261" r:id="rId10"/>
    <p:sldId id="260" r:id="rId11"/>
    <p:sldId id="275" r:id="rId12"/>
    <p:sldId id="263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44E8C7-61C7-1055-DC39-30CE4A532DFC}" v="1" dt="2025-08-12T19:25:02.002"/>
    <p1510:client id="{BC14AC79-88A5-4B0B-94D9-60E6C22DB6B8}" v="444" dt="2025-08-12T19:57:10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a Wang" userId="7ae90e5f-ef07-4b36-87bc-7ce736b8208f" providerId="ADAL" clId="{961BB745-9318-403D-B8F8-C87625CE03B8}"/>
    <pc:docChg chg="custSel modSld">
      <pc:chgData name="Erica Wang" userId="7ae90e5f-ef07-4b36-87bc-7ce736b8208f" providerId="ADAL" clId="{961BB745-9318-403D-B8F8-C87625CE03B8}" dt="2025-06-02T20:40:41.597" v="0" actId="478"/>
      <pc:docMkLst>
        <pc:docMk/>
      </pc:docMkLst>
      <pc:sldChg chg="delSp mod">
        <pc:chgData name="Erica Wang" userId="7ae90e5f-ef07-4b36-87bc-7ce736b8208f" providerId="ADAL" clId="{961BB745-9318-403D-B8F8-C87625CE03B8}" dt="2025-06-02T20:40:41.597" v="0" actId="478"/>
        <pc:sldMkLst>
          <pc:docMk/>
          <pc:sldMk cId="1352483178" sldId="1763"/>
        </pc:sldMkLst>
      </pc:sldChg>
    </pc:docChg>
  </pc:docChgLst>
  <pc:docChgLst>
    <pc:chgData name="Manfred ACCROMBESSI" userId="S::maccrombessi@psi.org::ca464e7f-487b-4adb-902c-fd954df220a8" providerId="AD" clId="Web-{6C697CDB-A8B4-7271-B28C-ED16516C3517}"/>
    <pc:docChg chg="addSld delSld modSld">
      <pc:chgData name="Manfred ACCROMBESSI" userId="S::maccrombessi@psi.org::ca464e7f-487b-4adb-902c-fd954df220a8" providerId="AD" clId="Web-{6C697CDB-A8B4-7271-B28C-ED16516C3517}" dt="2024-06-07T15:26:44.154" v="511" actId="1076"/>
      <pc:docMkLst>
        <pc:docMk/>
      </pc:docMkLst>
      <pc:sldChg chg="addSp delSp modSp">
        <pc:chgData name="Manfred ACCROMBESSI" userId="S::maccrombessi@psi.org::ca464e7f-487b-4adb-902c-fd954df220a8" providerId="AD" clId="Web-{6C697CDB-A8B4-7271-B28C-ED16516C3517}" dt="2024-06-07T13:11:53.205" v="404" actId="20577"/>
        <pc:sldMkLst>
          <pc:docMk/>
          <pc:sldMk cId="1206982069" sldId="269"/>
        </pc:sldMkLst>
      </pc:sldChg>
      <pc:sldChg chg="addSp delSp modSp add replId">
        <pc:chgData name="Manfred ACCROMBESSI" userId="S::maccrombessi@psi.org::ca464e7f-487b-4adb-902c-fd954df220a8" providerId="AD" clId="Web-{6C697CDB-A8B4-7271-B28C-ED16516C3517}" dt="2024-06-07T09:29:10.923" v="62"/>
        <pc:sldMkLst>
          <pc:docMk/>
          <pc:sldMk cId="3564488572" sldId="270"/>
        </pc:sldMkLst>
      </pc:sldChg>
      <pc:sldChg chg="addSp delSp modSp add replId">
        <pc:chgData name="Manfred ACCROMBESSI" userId="S::maccrombessi@psi.org::ca464e7f-487b-4adb-902c-fd954df220a8" providerId="AD" clId="Web-{6C697CDB-A8B4-7271-B28C-ED16516C3517}" dt="2024-06-07T09:38:50.923" v="80" actId="14100"/>
        <pc:sldMkLst>
          <pc:docMk/>
          <pc:sldMk cId="3945846738" sldId="271"/>
        </pc:sldMkLst>
      </pc:sldChg>
      <pc:sldChg chg="modSp add replId">
        <pc:chgData name="Manfred ACCROMBESSI" userId="S::maccrombessi@psi.org::ca464e7f-487b-4adb-902c-fd954df220a8" providerId="AD" clId="Web-{6C697CDB-A8B4-7271-B28C-ED16516C3517}" dt="2024-06-07T09:16:31.282" v="53" actId="20577"/>
        <pc:sldMkLst>
          <pc:docMk/>
          <pc:sldMk cId="1618517174" sldId="272"/>
        </pc:sldMkLst>
      </pc:sldChg>
      <pc:sldChg chg="addSp delSp modSp add replId">
        <pc:chgData name="Manfred ACCROMBESSI" userId="S::maccrombessi@psi.org::ca464e7f-487b-4adb-902c-fd954df220a8" providerId="AD" clId="Web-{6C697CDB-A8B4-7271-B28C-ED16516C3517}" dt="2024-06-07T15:26:44.154" v="511" actId="1076"/>
        <pc:sldMkLst>
          <pc:docMk/>
          <pc:sldMk cId="2117959339" sldId="273"/>
        </pc:sldMkLst>
      </pc:sldChg>
      <pc:sldChg chg="modSp add del replId">
        <pc:chgData name="Manfred ACCROMBESSI" userId="S::maccrombessi@psi.org::ca464e7f-487b-4adb-902c-fd954df220a8" providerId="AD" clId="Web-{6C697CDB-A8B4-7271-B28C-ED16516C3517}" dt="2024-06-07T15:26:05.920" v="509"/>
        <pc:sldMkLst>
          <pc:docMk/>
          <pc:sldMk cId="2570364866" sldId="274"/>
        </pc:sldMkLst>
      </pc:sldChg>
      <pc:sldChg chg="modSp add del replId">
        <pc:chgData name="Manfred ACCROMBESSI" userId="S::maccrombessi@psi.org::ca464e7f-487b-4adb-902c-fd954df220a8" providerId="AD" clId="Web-{6C697CDB-A8B4-7271-B28C-ED16516C3517}" dt="2024-06-07T15:26:05.935" v="510"/>
        <pc:sldMkLst>
          <pc:docMk/>
          <pc:sldMk cId="3353323189" sldId="276"/>
        </pc:sldMkLst>
      </pc:sldChg>
    </pc:docChg>
  </pc:docChgLst>
  <pc:docChgLst>
    <pc:chgData name="Elisabeth Tyler" userId="S::etyler@psi.org::fc91868f-1ace-4b9c-bbeb-d150c4bb0ca5" providerId="AD" clId="Web-{4144E8C7-61C7-1055-DC39-30CE4A532DFC}"/>
    <pc:docChg chg="modSld">
      <pc:chgData name="Elisabeth Tyler" userId="S::etyler@psi.org::fc91868f-1ace-4b9c-bbeb-d150c4bb0ca5" providerId="AD" clId="Web-{4144E8C7-61C7-1055-DC39-30CE4A532DFC}" dt="2025-08-12T19:25:02.002" v="0" actId="1076"/>
      <pc:docMkLst>
        <pc:docMk/>
      </pc:docMkLst>
      <pc:sldChg chg="modSp">
        <pc:chgData name="Elisabeth Tyler" userId="S::etyler@psi.org::fc91868f-1ace-4b9c-bbeb-d150c4bb0ca5" providerId="AD" clId="Web-{4144E8C7-61C7-1055-DC39-30CE4A532DFC}" dt="2025-08-12T19:25:02.002" v="0" actId="1076"/>
        <pc:sldMkLst>
          <pc:docMk/>
          <pc:sldMk cId="1352483178" sldId="1763"/>
        </pc:sldMkLst>
        <pc:spChg chg="mod">
          <ac:chgData name="Elisabeth Tyler" userId="S::etyler@psi.org::fc91868f-1ace-4b9c-bbeb-d150c4bb0ca5" providerId="AD" clId="Web-{4144E8C7-61C7-1055-DC39-30CE4A532DFC}" dt="2025-08-12T19:25:02.002" v="0" actId="1076"/>
          <ac:spMkLst>
            <pc:docMk/>
            <pc:sldMk cId="1352483178" sldId="1763"/>
            <ac:spMk id="3" creationId="{4C534C9C-19B7-CD64-0597-138CF177A576}"/>
          </ac:spMkLst>
        </pc:spChg>
      </pc:sldChg>
    </pc:docChg>
  </pc:docChgLst>
  <pc:docChgLst>
    <pc:chgData name="Manfred ACCROMBESSI" userId="S::maccrombessi@psi.org::ca464e7f-487b-4adb-902c-fd954df220a8" providerId="AD" clId="Web-{BD055E2D-FFF0-07A1-0357-7A65495FB1C7}"/>
    <pc:docChg chg="addSld modSld">
      <pc:chgData name="Manfred ACCROMBESSI" userId="S::maccrombessi@psi.org::ca464e7f-487b-4adb-902c-fd954df220a8" providerId="AD" clId="Web-{BD055E2D-FFF0-07A1-0357-7A65495FB1C7}" dt="2024-06-07T09:01:24.678" v="15"/>
      <pc:docMkLst>
        <pc:docMk/>
      </pc:docMkLst>
      <pc:sldChg chg="modSp add replId">
        <pc:chgData name="Manfred ACCROMBESSI" userId="S::maccrombessi@psi.org::ca464e7f-487b-4adb-902c-fd954df220a8" providerId="AD" clId="Web-{BD055E2D-FFF0-07A1-0357-7A65495FB1C7}" dt="2024-06-07T08:56:59.106" v="5" actId="20577"/>
        <pc:sldMkLst>
          <pc:docMk/>
          <pc:sldMk cId="3126009754" sldId="268"/>
        </pc:sldMkLst>
      </pc:sldChg>
      <pc:sldChg chg="addSp delSp modSp add replId">
        <pc:chgData name="Manfred ACCROMBESSI" userId="S::maccrombessi@psi.org::ca464e7f-487b-4adb-902c-fd954df220a8" providerId="AD" clId="Web-{BD055E2D-FFF0-07A1-0357-7A65495FB1C7}" dt="2024-06-07T09:01:24.678" v="15"/>
        <pc:sldMkLst>
          <pc:docMk/>
          <pc:sldMk cId="1206982069" sldId="269"/>
        </pc:sldMkLst>
      </pc:sldChg>
    </pc:docChg>
  </pc:docChgLst>
  <pc:docChgLst>
    <pc:chgData name="Katelyn Woolheater" userId="6fb597a7-f115-4610-b283-fcc168807233" providerId="ADAL" clId="{FD53957E-4259-4920-8DE1-AE0478046B17}"/>
    <pc:docChg chg="delSld modSld">
      <pc:chgData name="Katelyn Woolheater" userId="6fb597a7-f115-4610-b283-fcc168807233" providerId="ADAL" clId="{FD53957E-4259-4920-8DE1-AE0478046B17}" dt="2024-06-17T15:33:54.303" v="39" actId="20577"/>
      <pc:docMkLst>
        <pc:docMk/>
      </pc:docMkLst>
      <pc:sldChg chg="modSp mod">
        <pc:chgData name="Katelyn Woolheater" userId="6fb597a7-f115-4610-b283-fcc168807233" providerId="ADAL" clId="{FD53957E-4259-4920-8DE1-AE0478046B17}" dt="2024-06-17T15:33:54.303" v="39" actId="20577"/>
        <pc:sldMkLst>
          <pc:docMk/>
          <pc:sldMk cId="3253285829" sldId="256"/>
        </pc:sldMkLst>
      </pc:sldChg>
      <pc:sldChg chg="del">
        <pc:chgData name="Katelyn Woolheater" userId="6fb597a7-f115-4610-b283-fcc168807233" providerId="ADAL" clId="{FD53957E-4259-4920-8DE1-AE0478046B17}" dt="2024-06-17T15:22:39.638" v="0" actId="2696"/>
        <pc:sldMkLst>
          <pc:docMk/>
          <pc:sldMk cId="3126009754" sldId="268"/>
        </pc:sldMkLst>
      </pc:sldChg>
      <pc:sldChg chg="del">
        <pc:chgData name="Katelyn Woolheater" userId="6fb597a7-f115-4610-b283-fcc168807233" providerId="ADAL" clId="{FD53957E-4259-4920-8DE1-AE0478046B17}" dt="2024-06-17T15:22:39.638" v="0" actId="2696"/>
        <pc:sldMkLst>
          <pc:docMk/>
          <pc:sldMk cId="1206982069" sldId="269"/>
        </pc:sldMkLst>
      </pc:sldChg>
      <pc:sldChg chg="del">
        <pc:chgData name="Katelyn Woolheater" userId="6fb597a7-f115-4610-b283-fcc168807233" providerId="ADAL" clId="{FD53957E-4259-4920-8DE1-AE0478046B17}" dt="2024-06-17T15:22:39.638" v="0" actId="2696"/>
        <pc:sldMkLst>
          <pc:docMk/>
          <pc:sldMk cId="3564488572" sldId="270"/>
        </pc:sldMkLst>
      </pc:sldChg>
      <pc:sldChg chg="del">
        <pc:chgData name="Katelyn Woolheater" userId="6fb597a7-f115-4610-b283-fcc168807233" providerId="ADAL" clId="{FD53957E-4259-4920-8DE1-AE0478046B17}" dt="2024-06-17T15:22:39.638" v="0" actId="2696"/>
        <pc:sldMkLst>
          <pc:docMk/>
          <pc:sldMk cId="3945846738" sldId="271"/>
        </pc:sldMkLst>
      </pc:sldChg>
      <pc:sldChg chg="del">
        <pc:chgData name="Katelyn Woolheater" userId="6fb597a7-f115-4610-b283-fcc168807233" providerId="ADAL" clId="{FD53957E-4259-4920-8DE1-AE0478046B17}" dt="2024-06-17T15:22:39.638" v="0" actId="2696"/>
        <pc:sldMkLst>
          <pc:docMk/>
          <pc:sldMk cId="1618517174" sldId="272"/>
        </pc:sldMkLst>
      </pc:sldChg>
      <pc:sldChg chg="del">
        <pc:chgData name="Katelyn Woolheater" userId="6fb597a7-f115-4610-b283-fcc168807233" providerId="ADAL" clId="{FD53957E-4259-4920-8DE1-AE0478046B17}" dt="2024-06-17T15:22:39.638" v="0" actId="2696"/>
        <pc:sldMkLst>
          <pc:docMk/>
          <pc:sldMk cId="2117959339" sldId="273"/>
        </pc:sldMkLst>
      </pc:sldChg>
      <pc:sldChg chg="del">
        <pc:chgData name="Katelyn Woolheater" userId="6fb597a7-f115-4610-b283-fcc168807233" providerId="ADAL" clId="{FD53957E-4259-4920-8DE1-AE0478046B17}" dt="2024-06-17T15:22:39.638" v="0" actId="2696"/>
        <pc:sldMkLst>
          <pc:docMk/>
          <pc:sldMk cId="2570364866" sldId="274"/>
        </pc:sldMkLst>
      </pc:sldChg>
      <pc:sldChg chg="del">
        <pc:chgData name="Katelyn Woolheater" userId="6fb597a7-f115-4610-b283-fcc168807233" providerId="ADAL" clId="{FD53957E-4259-4920-8DE1-AE0478046B17}" dt="2024-06-17T15:22:39.638" v="0" actId="2696"/>
        <pc:sldMkLst>
          <pc:docMk/>
          <pc:sldMk cId="3353323189" sldId="276"/>
        </pc:sldMkLst>
      </pc:sldChg>
    </pc:docChg>
  </pc:docChgLst>
  <pc:docChgLst>
    <pc:chgData name="Elisabeth Tyler" userId="fc91868f-1ace-4b9c-bbeb-d150c4bb0ca5" providerId="ADAL" clId="{BC14AC79-88A5-4B0B-94D9-60E6C22DB6B8}"/>
    <pc:docChg chg="undo custSel modSld">
      <pc:chgData name="Elisabeth Tyler" userId="fc91868f-1ace-4b9c-bbeb-d150c4bb0ca5" providerId="ADAL" clId="{BC14AC79-88A5-4B0B-94D9-60E6C22DB6B8}" dt="2025-08-12T19:57:10.284" v="443" actId="1076"/>
      <pc:docMkLst>
        <pc:docMk/>
      </pc:docMkLst>
      <pc:sldChg chg="modSp mod">
        <pc:chgData name="Elisabeth Tyler" userId="fc91868f-1ace-4b9c-bbeb-d150c4bb0ca5" providerId="ADAL" clId="{BC14AC79-88A5-4B0B-94D9-60E6C22DB6B8}" dt="2025-08-12T19:35:39.912" v="154" actId="113"/>
        <pc:sldMkLst>
          <pc:docMk/>
          <pc:sldMk cId="184451073" sldId="257"/>
        </pc:sldMkLst>
        <pc:spChg chg="mod">
          <ac:chgData name="Elisabeth Tyler" userId="fc91868f-1ace-4b9c-bbeb-d150c4bb0ca5" providerId="ADAL" clId="{BC14AC79-88A5-4B0B-94D9-60E6C22DB6B8}" dt="2025-08-12T19:35:39.912" v="154" actId="113"/>
          <ac:spMkLst>
            <pc:docMk/>
            <pc:sldMk cId="184451073" sldId="257"/>
            <ac:spMk id="2" creationId="{C7E15AAF-676F-AF1E-08A3-A72DBDFEDA03}"/>
          </ac:spMkLst>
        </pc:spChg>
        <pc:spChg chg="mod">
          <ac:chgData name="Elisabeth Tyler" userId="fc91868f-1ace-4b9c-bbeb-d150c4bb0ca5" providerId="ADAL" clId="{BC14AC79-88A5-4B0B-94D9-60E6C22DB6B8}" dt="2025-08-12T19:31:03.372" v="91" actId="1076"/>
          <ac:spMkLst>
            <pc:docMk/>
            <pc:sldMk cId="184451073" sldId="257"/>
            <ac:spMk id="3" creationId="{26DA3841-10E8-85B8-2A39-BBAA1B581F11}"/>
          </ac:spMkLst>
        </pc:spChg>
        <pc:spChg chg="mod">
          <ac:chgData name="Elisabeth Tyler" userId="fc91868f-1ace-4b9c-bbeb-d150c4bb0ca5" providerId="ADAL" clId="{BC14AC79-88A5-4B0B-94D9-60E6C22DB6B8}" dt="2025-08-12T19:32:33.296" v="118" actId="20577"/>
          <ac:spMkLst>
            <pc:docMk/>
            <pc:sldMk cId="184451073" sldId="257"/>
            <ac:spMk id="9" creationId="{A41ACA38-C91C-53E7-B9E5-000680F3BF0B}"/>
          </ac:spMkLst>
        </pc:spChg>
        <pc:picChg chg="mod">
          <ac:chgData name="Elisabeth Tyler" userId="fc91868f-1ace-4b9c-bbeb-d150c4bb0ca5" providerId="ADAL" clId="{BC14AC79-88A5-4B0B-94D9-60E6C22DB6B8}" dt="2025-08-12T19:32:12.462" v="110" actId="1076"/>
          <ac:picMkLst>
            <pc:docMk/>
            <pc:sldMk cId="184451073" sldId="257"/>
            <ac:picMk id="2050" creationId="{6E98A4A4-A5F8-3CED-B178-CE5F907E5778}"/>
          </ac:picMkLst>
        </pc:picChg>
      </pc:sldChg>
      <pc:sldChg chg="modSp mod">
        <pc:chgData name="Elisabeth Tyler" userId="fc91868f-1ace-4b9c-bbeb-d150c4bb0ca5" providerId="ADAL" clId="{BC14AC79-88A5-4B0B-94D9-60E6C22DB6B8}" dt="2025-08-12T19:35:35.722" v="153" actId="113"/>
        <pc:sldMkLst>
          <pc:docMk/>
          <pc:sldMk cId="2206974471" sldId="258"/>
        </pc:sldMkLst>
        <pc:spChg chg="mod">
          <ac:chgData name="Elisabeth Tyler" userId="fc91868f-1ace-4b9c-bbeb-d150c4bb0ca5" providerId="ADAL" clId="{BC14AC79-88A5-4B0B-94D9-60E6C22DB6B8}" dt="2025-08-12T19:35:35.722" v="153" actId="113"/>
          <ac:spMkLst>
            <pc:docMk/>
            <pc:sldMk cId="2206974471" sldId="258"/>
            <ac:spMk id="2" creationId="{C7E15AAF-676F-AF1E-08A3-A72DBDFEDA03}"/>
          </ac:spMkLst>
        </pc:spChg>
        <pc:spChg chg="mod">
          <ac:chgData name="Elisabeth Tyler" userId="fc91868f-1ace-4b9c-bbeb-d150c4bb0ca5" providerId="ADAL" clId="{BC14AC79-88A5-4B0B-94D9-60E6C22DB6B8}" dt="2025-08-12T19:28:48.751" v="55" actId="1076"/>
          <ac:spMkLst>
            <pc:docMk/>
            <pc:sldMk cId="2206974471" sldId="258"/>
            <ac:spMk id="4" creationId="{4A0481B7-B042-D2A2-F43E-E9CEE3DD9278}"/>
          </ac:spMkLst>
        </pc:spChg>
        <pc:spChg chg="mod">
          <ac:chgData name="Elisabeth Tyler" userId="fc91868f-1ace-4b9c-bbeb-d150c4bb0ca5" providerId="ADAL" clId="{BC14AC79-88A5-4B0B-94D9-60E6C22DB6B8}" dt="2025-08-12T19:31:52.659" v="106" actId="5793"/>
          <ac:spMkLst>
            <pc:docMk/>
            <pc:sldMk cId="2206974471" sldId="258"/>
            <ac:spMk id="8" creationId="{0EDCDA59-CFD5-27BD-550C-85FB7C8D1098}"/>
          </ac:spMkLst>
        </pc:spChg>
        <pc:picChg chg="mod">
          <ac:chgData name="Elisabeth Tyler" userId="fc91868f-1ace-4b9c-bbeb-d150c4bb0ca5" providerId="ADAL" clId="{BC14AC79-88A5-4B0B-94D9-60E6C22DB6B8}" dt="2025-08-12T19:29:37.255" v="65" actId="1076"/>
          <ac:picMkLst>
            <pc:docMk/>
            <pc:sldMk cId="2206974471" sldId="258"/>
            <ac:picMk id="6" creationId="{B05D50E2-2E38-6F26-5595-36DA135AFCC9}"/>
          </ac:picMkLst>
        </pc:picChg>
        <pc:picChg chg="mod">
          <ac:chgData name="Elisabeth Tyler" userId="fc91868f-1ace-4b9c-bbeb-d150c4bb0ca5" providerId="ADAL" clId="{BC14AC79-88A5-4B0B-94D9-60E6C22DB6B8}" dt="2025-08-12T19:29:39.593" v="66" actId="1076"/>
          <ac:picMkLst>
            <pc:docMk/>
            <pc:sldMk cId="2206974471" sldId="258"/>
            <ac:picMk id="7" creationId="{A03DEFE2-7E1B-EFF6-CEDC-1F4D9D17D30D}"/>
          </ac:picMkLst>
        </pc:picChg>
      </pc:sldChg>
      <pc:sldChg chg="modSp mod">
        <pc:chgData name="Elisabeth Tyler" userId="fc91868f-1ace-4b9c-bbeb-d150c4bb0ca5" providerId="ADAL" clId="{BC14AC79-88A5-4B0B-94D9-60E6C22DB6B8}" dt="2025-08-12T19:35:46.219" v="155" actId="113"/>
        <pc:sldMkLst>
          <pc:docMk/>
          <pc:sldMk cId="3009393455" sldId="259"/>
        </pc:sldMkLst>
        <pc:spChg chg="mod">
          <ac:chgData name="Elisabeth Tyler" userId="fc91868f-1ace-4b9c-bbeb-d150c4bb0ca5" providerId="ADAL" clId="{BC14AC79-88A5-4B0B-94D9-60E6C22DB6B8}" dt="2025-08-12T19:35:46.219" v="155" actId="113"/>
          <ac:spMkLst>
            <pc:docMk/>
            <pc:sldMk cId="3009393455" sldId="259"/>
            <ac:spMk id="2" creationId="{C7E15AAF-676F-AF1E-08A3-A72DBDFEDA03}"/>
          </ac:spMkLst>
        </pc:spChg>
        <pc:spChg chg="mod">
          <ac:chgData name="Elisabeth Tyler" userId="fc91868f-1ace-4b9c-bbeb-d150c4bb0ca5" providerId="ADAL" clId="{BC14AC79-88A5-4B0B-94D9-60E6C22DB6B8}" dt="2025-08-12T19:33:20.633" v="130" actId="1076"/>
          <ac:spMkLst>
            <pc:docMk/>
            <pc:sldMk cId="3009393455" sldId="259"/>
            <ac:spMk id="3" creationId="{741C1D98-5E43-8E5D-865E-FF5F52E088F9}"/>
          </ac:spMkLst>
        </pc:spChg>
        <pc:spChg chg="mod">
          <ac:chgData name="Elisabeth Tyler" userId="fc91868f-1ace-4b9c-bbeb-d150c4bb0ca5" providerId="ADAL" clId="{BC14AC79-88A5-4B0B-94D9-60E6C22DB6B8}" dt="2025-08-12T19:34:54.885" v="148" actId="20577"/>
          <ac:spMkLst>
            <pc:docMk/>
            <pc:sldMk cId="3009393455" sldId="259"/>
            <ac:spMk id="8" creationId="{54357B97-364D-EFC1-A99D-6C90C63AE05E}"/>
          </ac:spMkLst>
        </pc:spChg>
        <pc:picChg chg="mod">
          <ac:chgData name="Elisabeth Tyler" userId="fc91868f-1ace-4b9c-bbeb-d150c4bb0ca5" providerId="ADAL" clId="{BC14AC79-88A5-4B0B-94D9-60E6C22DB6B8}" dt="2025-08-12T19:34:20.893" v="141" actId="1076"/>
          <ac:picMkLst>
            <pc:docMk/>
            <pc:sldMk cId="3009393455" sldId="259"/>
            <ac:picMk id="6" creationId="{ADFAE119-BFDE-AA43-F858-89CEC0C94A23}"/>
          </ac:picMkLst>
        </pc:picChg>
        <pc:picChg chg="mod">
          <ac:chgData name="Elisabeth Tyler" userId="fc91868f-1ace-4b9c-bbeb-d150c4bb0ca5" providerId="ADAL" clId="{BC14AC79-88A5-4B0B-94D9-60E6C22DB6B8}" dt="2025-08-12T19:34:03.154" v="136" actId="14100"/>
          <ac:picMkLst>
            <pc:docMk/>
            <pc:sldMk cId="3009393455" sldId="259"/>
            <ac:picMk id="7" creationId="{897EA6EB-5F66-B3F5-BE76-B406B6608B8A}"/>
          </ac:picMkLst>
        </pc:picChg>
      </pc:sldChg>
      <pc:sldChg chg="modSp mod">
        <pc:chgData name="Elisabeth Tyler" userId="fc91868f-1ace-4b9c-bbeb-d150c4bb0ca5" providerId="ADAL" clId="{BC14AC79-88A5-4B0B-94D9-60E6C22DB6B8}" dt="2025-08-12T19:39:51.249" v="229" actId="1076"/>
        <pc:sldMkLst>
          <pc:docMk/>
          <pc:sldMk cId="2622829555" sldId="260"/>
        </pc:sldMkLst>
        <pc:spChg chg="mod">
          <ac:chgData name="Elisabeth Tyler" userId="fc91868f-1ace-4b9c-bbeb-d150c4bb0ca5" providerId="ADAL" clId="{BC14AC79-88A5-4B0B-94D9-60E6C22DB6B8}" dt="2025-08-12T19:38:32.565" v="207" actId="1076"/>
          <ac:spMkLst>
            <pc:docMk/>
            <pc:sldMk cId="2622829555" sldId="260"/>
            <ac:spMk id="2" creationId="{C7E15AAF-676F-AF1E-08A3-A72DBDFEDA03}"/>
          </ac:spMkLst>
        </pc:spChg>
        <pc:spChg chg="mod">
          <ac:chgData name="Elisabeth Tyler" userId="fc91868f-1ace-4b9c-bbeb-d150c4bb0ca5" providerId="ADAL" clId="{BC14AC79-88A5-4B0B-94D9-60E6C22DB6B8}" dt="2025-08-12T19:38:35.211" v="208" actId="1076"/>
          <ac:spMkLst>
            <pc:docMk/>
            <pc:sldMk cId="2622829555" sldId="260"/>
            <ac:spMk id="3" creationId="{89E475F6-6E73-8700-DAB9-8F530C8B0365}"/>
          </ac:spMkLst>
        </pc:spChg>
        <pc:spChg chg="mod">
          <ac:chgData name="Elisabeth Tyler" userId="fc91868f-1ace-4b9c-bbeb-d150c4bb0ca5" providerId="ADAL" clId="{BC14AC79-88A5-4B0B-94D9-60E6C22DB6B8}" dt="2025-08-12T19:39:51.249" v="229" actId="1076"/>
          <ac:spMkLst>
            <pc:docMk/>
            <pc:sldMk cId="2622829555" sldId="260"/>
            <ac:spMk id="8" creationId="{FD64EDAD-CD7E-1146-D7D9-7BE92785A468}"/>
          </ac:spMkLst>
        </pc:spChg>
        <pc:picChg chg="mod">
          <ac:chgData name="Elisabeth Tyler" userId="fc91868f-1ace-4b9c-bbeb-d150c4bb0ca5" providerId="ADAL" clId="{BC14AC79-88A5-4B0B-94D9-60E6C22DB6B8}" dt="2025-08-12T19:39:40.107" v="225" actId="1076"/>
          <ac:picMkLst>
            <pc:docMk/>
            <pc:sldMk cId="2622829555" sldId="260"/>
            <ac:picMk id="6" creationId="{B96D5078-58F7-9A1F-B2FE-7789C4528EFF}"/>
          </ac:picMkLst>
        </pc:picChg>
        <pc:picChg chg="mod">
          <ac:chgData name="Elisabeth Tyler" userId="fc91868f-1ace-4b9c-bbeb-d150c4bb0ca5" providerId="ADAL" clId="{BC14AC79-88A5-4B0B-94D9-60E6C22DB6B8}" dt="2025-08-12T19:39:42.012" v="226" actId="1076"/>
          <ac:picMkLst>
            <pc:docMk/>
            <pc:sldMk cId="2622829555" sldId="260"/>
            <ac:picMk id="7" creationId="{0985C0A4-96BC-23B1-A7DE-AC0E68292D3B}"/>
          </ac:picMkLst>
        </pc:picChg>
      </pc:sldChg>
      <pc:sldChg chg="modSp mod">
        <pc:chgData name="Elisabeth Tyler" userId="fc91868f-1ace-4b9c-bbeb-d150c4bb0ca5" providerId="ADAL" clId="{BC14AC79-88A5-4B0B-94D9-60E6C22DB6B8}" dt="2025-08-12T19:37:32.215" v="190" actId="1076"/>
        <pc:sldMkLst>
          <pc:docMk/>
          <pc:sldMk cId="2824755689" sldId="261"/>
        </pc:sldMkLst>
        <pc:spChg chg="mod">
          <ac:chgData name="Elisabeth Tyler" userId="fc91868f-1ace-4b9c-bbeb-d150c4bb0ca5" providerId="ADAL" clId="{BC14AC79-88A5-4B0B-94D9-60E6C22DB6B8}" dt="2025-08-12T19:35:51.549" v="156" actId="113"/>
          <ac:spMkLst>
            <pc:docMk/>
            <pc:sldMk cId="2824755689" sldId="261"/>
            <ac:spMk id="2" creationId="{C7E15AAF-676F-AF1E-08A3-A72DBDFEDA03}"/>
          </ac:spMkLst>
        </pc:spChg>
        <pc:spChg chg="mod">
          <ac:chgData name="Elisabeth Tyler" userId="fc91868f-1ace-4b9c-bbeb-d150c4bb0ca5" providerId="ADAL" clId="{BC14AC79-88A5-4B0B-94D9-60E6C22DB6B8}" dt="2025-08-12T19:37:24.282" v="189" actId="1076"/>
          <ac:spMkLst>
            <pc:docMk/>
            <pc:sldMk cId="2824755689" sldId="261"/>
            <ac:spMk id="3" creationId="{5F1B898E-A87C-7598-423A-B86CBC699E63}"/>
          </ac:spMkLst>
        </pc:spChg>
        <pc:spChg chg="mod">
          <ac:chgData name="Elisabeth Tyler" userId="fc91868f-1ace-4b9c-bbeb-d150c4bb0ca5" providerId="ADAL" clId="{BC14AC79-88A5-4B0B-94D9-60E6C22DB6B8}" dt="2025-08-12T19:37:32.215" v="190" actId="1076"/>
          <ac:spMkLst>
            <pc:docMk/>
            <pc:sldMk cId="2824755689" sldId="261"/>
            <ac:spMk id="6" creationId="{FFC9D03E-7849-E567-9496-422569A732BE}"/>
          </ac:spMkLst>
        </pc:spChg>
        <pc:picChg chg="mod">
          <ac:chgData name="Elisabeth Tyler" userId="fc91868f-1ace-4b9c-bbeb-d150c4bb0ca5" providerId="ADAL" clId="{BC14AC79-88A5-4B0B-94D9-60E6C22DB6B8}" dt="2025-08-12T19:36:53.587" v="173" actId="1076"/>
          <ac:picMkLst>
            <pc:docMk/>
            <pc:sldMk cId="2824755689" sldId="261"/>
            <ac:picMk id="1026" creationId="{4C772101-6987-47A1-1F0A-878849791D13}"/>
          </ac:picMkLst>
        </pc:picChg>
      </pc:sldChg>
      <pc:sldChg chg="modSp mod">
        <pc:chgData name="Elisabeth Tyler" userId="fc91868f-1ace-4b9c-bbeb-d150c4bb0ca5" providerId="ADAL" clId="{BC14AC79-88A5-4B0B-94D9-60E6C22DB6B8}" dt="2025-08-12T19:28:06.537" v="44" actId="1076"/>
        <pc:sldMkLst>
          <pc:docMk/>
          <pc:sldMk cId="3711617940" sldId="262"/>
        </pc:sldMkLst>
        <pc:spChg chg="mod">
          <ac:chgData name="Elisabeth Tyler" userId="fc91868f-1ace-4b9c-bbeb-d150c4bb0ca5" providerId="ADAL" clId="{BC14AC79-88A5-4B0B-94D9-60E6C22DB6B8}" dt="2025-08-12T19:28:03.905" v="43" actId="1076"/>
          <ac:spMkLst>
            <pc:docMk/>
            <pc:sldMk cId="3711617940" sldId="262"/>
            <ac:spMk id="2" creationId="{605D84F5-B4A1-2864-B844-AA5A8E7D3555}"/>
          </ac:spMkLst>
        </pc:spChg>
        <pc:spChg chg="mod">
          <ac:chgData name="Elisabeth Tyler" userId="fc91868f-1ace-4b9c-bbeb-d150c4bb0ca5" providerId="ADAL" clId="{BC14AC79-88A5-4B0B-94D9-60E6C22DB6B8}" dt="2025-08-12T19:28:06.537" v="44" actId="1076"/>
          <ac:spMkLst>
            <pc:docMk/>
            <pc:sldMk cId="3711617940" sldId="262"/>
            <ac:spMk id="3" creationId="{EB377CDC-4CC9-EA02-8E5E-0DE5E2E80E0B}"/>
          </ac:spMkLst>
        </pc:spChg>
      </pc:sldChg>
      <pc:sldChg chg="modSp mod">
        <pc:chgData name="Elisabeth Tyler" userId="fc91868f-1ace-4b9c-bbeb-d150c4bb0ca5" providerId="ADAL" clId="{BC14AC79-88A5-4B0B-94D9-60E6C22DB6B8}" dt="2025-08-12T19:55:11.142" v="425" actId="1076"/>
        <pc:sldMkLst>
          <pc:docMk/>
          <pc:sldMk cId="3121963468" sldId="263"/>
        </pc:sldMkLst>
        <pc:spChg chg="mod">
          <ac:chgData name="Elisabeth Tyler" userId="fc91868f-1ace-4b9c-bbeb-d150c4bb0ca5" providerId="ADAL" clId="{BC14AC79-88A5-4B0B-94D9-60E6C22DB6B8}" dt="2025-08-12T19:53:26.913" v="403" actId="1076"/>
          <ac:spMkLst>
            <pc:docMk/>
            <pc:sldMk cId="3121963468" sldId="263"/>
            <ac:spMk id="2" creationId="{5369290F-3A71-8440-DB2F-EC98C622FEA2}"/>
          </ac:spMkLst>
        </pc:spChg>
        <pc:spChg chg="mod">
          <ac:chgData name="Elisabeth Tyler" userId="fc91868f-1ace-4b9c-bbeb-d150c4bb0ca5" providerId="ADAL" clId="{BC14AC79-88A5-4B0B-94D9-60E6C22DB6B8}" dt="2025-08-12T19:53:15.060" v="400" actId="1076"/>
          <ac:spMkLst>
            <pc:docMk/>
            <pc:sldMk cId="3121963468" sldId="263"/>
            <ac:spMk id="7" creationId="{9DF772F5-B53F-1C1A-4319-026D87ACAB19}"/>
          </ac:spMkLst>
        </pc:spChg>
        <pc:spChg chg="mod">
          <ac:chgData name="Elisabeth Tyler" userId="fc91868f-1ace-4b9c-bbeb-d150c4bb0ca5" providerId="ADAL" clId="{BC14AC79-88A5-4B0B-94D9-60E6C22DB6B8}" dt="2025-08-12T19:55:11.142" v="425" actId="1076"/>
          <ac:spMkLst>
            <pc:docMk/>
            <pc:sldMk cId="3121963468" sldId="263"/>
            <ac:spMk id="8" creationId="{D16FC7F2-8F3D-1023-D286-9282965EC042}"/>
          </ac:spMkLst>
        </pc:spChg>
      </pc:sldChg>
      <pc:sldChg chg="modSp mod">
        <pc:chgData name="Elisabeth Tyler" userId="fc91868f-1ace-4b9c-bbeb-d150c4bb0ca5" providerId="ADAL" clId="{BC14AC79-88A5-4B0B-94D9-60E6C22DB6B8}" dt="2025-08-12T19:55:04.606" v="424" actId="1076"/>
        <pc:sldMkLst>
          <pc:docMk/>
          <pc:sldMk cId="1222068625" sldId="264"/>
        </pc:sldMkLst>
        <pc:spChg chg="mod">
          <ac:chgData name="Elisabeth Tyler" userId="fc91868f-1ace-4b9c-bbeb-d150c4bb0ca5" providerId="ADAL" clId="{BC14AC79-88A5-4B0B-94D9-60E6C22DB6B8}" dt="2025-08-12T19:53:52.723" v="412" actId="1076"/>
          <ac:spMkLst>
            <pc:docMk/>
            <pc:sldMk cId="1222068625" sldId="264"/>
            <ac:spMk id="2" creationId="{C926D48C-7993-964F-94D5-1AC51A0A0A53}"/>
          </ac:spMkLst>
        </pc:spChg>
        <pc:spChg chg="mod">
          <ac:chgData name="Elisabeth Tyler" userId="fc91868f-1ace-4b9c-bbeb-d150c4bb0ca5" providerId="ADAL" clId="{BC14AC79-88A5-4B0B-94D9-60E6C22DB6B8}" dt="2025-08-12T19:53:42.326" v="410" actId="20577"/>
          <ac:spMkLst>
            <pc:docMk/>
            <pc:sldMk cId="1222068625" sldId="264"/>
            <ac:spMk id="7" creationId="{9DF772F5-B53F-1C1A-4319-026D87ACAB19}"/>
          </ac:spMkLst>
        </pc:spChg>
        <pc:spChg chg="mod">
          <ac:chgData name="Elisabeth Tyler" userId="fc91868f-1ace-4b9c-bbeb-d150c4bb0ca5" providerId="ADAL" clId="{BC14AC79-88A5-4B0B-94D9-60E6C22DB6B8}" dt="2025-08-12T19:55:04.606" v="424" actId="1076"/>
          <ac:spMkLst>
            <pc:docMk/>
            <pc:sldMk cId="1222068625" sldId="264"/>
            <ac:spMk id="8" creationId="{D16FC7F2-8F3D-1023-D286-9282965EC042}"/>
          </ac:spMkLst>
        </pc:spChg>
      </pc:sldChg>
      <pc:sldChg chg="modSp mod">
        <pc:chgData name="Elisabeth Tyler" userId="fc91868f-1ace-4b9c-bbeb-d150c4bb0ca5" providerId="ADAL" clId="{BC14AC79-88A5-4B0B-94D9-60E6C22DB6B8}" dt="2025-08-12T19:55:23.365" v="426" actId="1076"/>
        <pc:sldMkLst>
          <pc:docMk/>
          <pc:sldMk cId="4049152368" sldId="265"/>
        </pc:sldMkLst>
        <pc:spChg chg="mod">
          <ac:chgData name="Elisabeth Tyler" userId="fc91868f-1ace-4b9c-bbeb-d150c4bb0ca5" providerId="ADAL" clId="{BC14AC79-88A5-4B0B-94D9-60E6C22DB6B8}" dt="2025-08-12T19:54:49.765" v="422" actId="1076"/>
          <ac:spMkLst>
            <pc:docMk/>
            <pc:sldMk cId="4049152368" sldId="265"/>
            <ac:spMk id="2" creationId="{97558942-7BDF-C247-BAE6-0B5F59D40CBD}"/>
          </ac:spMkLst>
        </pc:spChg>
        <pc:spChg chg="mod">
          <ac:chgData name="Elisabeth Tyler" userId="fc91868f-1ace-4b9c-bbeb-d150c4bb0ca5" providerId="ADAL" clId="{BC14AC79-88A5-4B0B-94D9-60E6C22DB6B8}" dt="2025-08-12T19:54:33.874" v="418" actId="1076"/>
          <ac:spMkLst>
            <pc:docMk/>
            <pc:sldMk cId="4049152368" sldId="265"/>
            <ac:spMk id="7" creationId="{9DF772F5-B53F-1C1A-4319-026D87ACAB19}"/>
          </ac:spMkLst>
        </pc:spChg>
        <pc:spChg chg="mod">
          <ac:chgData name="Elisabeth Tyler" userId="fc91868f-1ace-4b9c-bbeb-d150c4bb0ca5" providerId="ADAL" clId="{BC14AC79-88A5-4B0B-94D9-60E6C22DB6B8}" dt="2025-08-12T19:55:23.365" v="426" actId="1076"/>
          <ac:spMkLst>
            <pc:docMk/>
            <pc:sldMk cId="4049152368" sldId="265"/>
            <ac:spMk id="8" creationId="{D16FC7F2-8F3D-1023-D286-9282965EC042}"/>
          </ac:spMkLst>
        </pc:spChg>
      </pc:sldChg>
      <pc:sldChg chg="modSp mod">
        <pc:chgData name="Elisabeth Tyler" userId="fc91868f-1ace-4b9c-bbeb-d150c4bb0ca5" providerId="ADAL" clId="{BC14AC79-88A5-4B0B-94D9-60E6C22DB6B8}" dt="2025-08-12T19:56:06.766" v="432" actId="1076"/>
        <pc:sldMkLst>
          <pc:docMk/>
          <pc:sldMk cId="1675314824" sldId="266"/>
        </pc:sldMkLst>
        <pc:spChg chg="mod">
          <ac:chgData name="Elisabeth Tyler" userId="fc91868f-1ace-4b9c-bbeb-d150c4bb0ca5" providerId="ADAL" clId="{BC14AC79-88A5-4B0B-94D9-60E6C22DB6B8}" dt="2025-08-12T19:56:06.766" v="432" actId="1076"/>
          <ac:spMkLst>
            <pc:docMk/>
            <pc:sldMk cId="1675314824" sldId="266"/>
            <ac:spMk id="2" creationId="{3DA125C5-51DB-728B-D152-80F23AC6AF07}"/>
          </ac:spMkLst>
        </pc:spChg>
        <pc:spChg chg="mod">
          <ac:chgData name="Elisabeth Tyler" userId="fc91868f-1ace-4b9c-bbeb-d150c4bb0ca5" providerId="ADAL" clId="{BC14AC79-88A5-4B0B-94D9-60E6C22DB6B8}" dt="2025-08-12T19:55:57.729" v="430" actId="1076"/>
          <ac:spMkLst>
            <pc:docMk/>
            <pc:sldMk cId="1675314824" sldId="266"/>
            <ac:spMk id="7" creationId="{9DF772F5-B53F-1C1A-4319-026D87ACAB19}"/>
          </ac:spMkLst>
        </pc:spChg>
        <pc:spChg chg="mod">
          <ac:chgData name="Elisabeth Tyler" userId="fc91868f-1ace-4b9c-bbeb-d150c4bb0ca5" providerId="ADAL" clId="{BC14AC79-88A5-4B0B-94D9-60E6C22DB6B8}" dt="2025-08-12T19:55:55.103" v="429" actId="1076"/>
          <ac:spMkLst>
            <pc:docMk/>
            <pc:sldMk cId="1675314824" sldId="266"/>
            <ac:spMk id="8" creationId="{D16FC7F2-8F3D-1023-D286-9282965EC042}"/>
          </ac:spMkLst>
        </pc:spChg>
      </pc:sldChg>
      <pc:sldChg chg="modSp mod">
        <pc:chgData name="Elisabeth Tyler" userId="fc91868f-1ace-4b9c-bbeb-d150c4bb0ca5" providerId="ADAL" clId="{BC14AC79-88A5-4B0B-94D9-60E6C22DB6B8}" dt="2025-08-12T19:57:10.284" v="443" actId="1076"/>
        <pc:sldMkLst>
          <pc:docMk/>
          <pc:sldMk cId="1018847139" sldId="267"/>
        </pc:sldMkLst>
        <pc:spChg chg="mod">
          <ac:chgData name="Elisabeth Tyler" userId="fc91868f-1ace-4b9c-bbeb-d150c4bb0ca5" providerId="ADAL" clId="{BC14AC79-88A5-4B0B-94D9-60E6C22DB6B8}" dt="2025-08-12T19:57:10.284" v="443" actId="1076"/>
          <ac:spMkLst>
            <pc:docMk/>
            <pc:sldMk cId="1018847139" sldId="267"/>
            <ac:spMk id="2" creationId="{C8166B5B-D2FB-16DB-F1B5-23F49CA07A44}"/>
          </ac:spMkLst>
        </pc:spChg>
        <pc:spChg chg="mod">
          <ac:chgData name="Elisabeth Tyler" userId="fc91868f-1ace-4b9c-bbeb-d150c4bb0ca5" providerId="ADAL" clId="{BC14AC79-88A5-4B0B-94D9-60E6C22DB6B8}" dt="2025-08-12T19:57:00.528" v="441" actId="1076"/>
          <ac:spMkLst>
            <pc:docMk/>
            <pc:sldMk cId="1018847139" sldId="267"/>
            <ac:spMk id="7" creationId="{9DF772F5-B53F-1C1A-4319-026D87ACAB19}"/>
          </ac:spMkLst>
        </pc:spChg>
        <pc:spChg chg="mod">
          <ac:chgData name="Elisabeth Tyler" userId="fc91868f-1ace-4b9c-bbeb-d150c4bb0ca5" providerId="ADAL" clId="{BC14AC79-88A5-4B0B-94D9-60E6C22DB6B8}" dt="2025-08-12T19:56:55.563" v="440" actId="1076"/>
          <ac:spMkLst>
            <pc:docMk/>
            <pc:sldMk cId="1018847139" sldId="267"/>
            <ac:spMk id="8" creationId="{D16FC7F2-8F3D-1023-D286-9282965EC042}"/>
          </ac:spMkLst>
        </pc:spChg>
      </pc:sldChg>
      <pc:sldChg chg="delSp modSp mod">
        <pc:chgData name="Elisabeth Tyler" userId="fc91868f-1ace-4b9c-bbeb-d150c4bb0ca5" providerId="ADAL" clId="{BC14AC79-88A5-4B0B-94D9-60E6C22DB6B8}" dt="2025-08-12T19:40:18.960" v="236" actId="1076"/>
        <pc:sldMkLst>
          <pc:docMk/>
          <pc:sldMk cId="3822749879" sldId="275"/>
        </pc:sldMkLst>
        <pc:spChg chg="mod">
          <ac:chgData name="Elisabeth Tyler" userId="fc91868f-1ace-4b9c-bbeb-d150c4bb0ca5" providerId="ADAL" clId="{BC14AC79-88A5-4B0B-94D9-60E6C22DB6B8}" dt="2025-08-12T19:40:18.960" v="236" actId="1076"/>
          <ac:spMkLst>
            <pc:docMk/>
            <pc:sldMk cId="3822749879" sldId="275"/>
            <ac:spMk id="2" creationId="{7574920D-782C-B70B-D566-D72632EA2782}"/>
          </ac:spMkLst>
        </pc:spChg>
        <pc:spChg chg="del mod">
          <ac:chgData name="Elisabeth Tyler" userId="fc91868f-1ace-4b9c-bbeb-d150c4bb0ca5" providerId="ADAL" clId="{BC14AC79-88A5-4B0B-94D9-60E6C22DB6B8}" dt="2025-08-12T19:40:02.396" v="231" actId="478"/>
          <ac:spMkLst>
            <pc:docMk/>
            <pc:sldMk cId="3822749879" sldId="275"/>
            <ac:spMk id="3" creationId="{1D4F60D6-A96A-6A96-90D0-49C82138E8C0}"/>
          </ac:spMkLst>
        </pc:spChg>
      </pc:sldChg>
      <pc:sldChg chg="modSp mod">
        <pc:chgData name="Elisabeth Tyler" userId="fc91868f-1ace-4b9c-bbeb-d150c4bb0ca5" providerId="ADAL" clId="{BC14AC79-88A5-4B0B-94D9-60E6C22DB6B8}" dt="2025-08-12T19:26:00.668" v="8" actId="1076"/>
        <pc:sldMkLst>
          <pc:docMk/>
          <pc:sldMk cId="1352483178" sldId="1763"/>
        </pc:sldMkLst>
        <pc:spChg chg="mod">
          <ac:chgData name="Elisabeth Tyler" userId="fc91868f-1ace-4b9c-bbeb-d150c4bb0ca5" providerId="ADAL" clId="{BC14AC79-88A5-4B0B-94D9-60E6C22DB6B8}" dt="2025-08-12T19:25:32.368" v="5" actId="207"/>
          <ac:spMkLst>
            <pc:docMk/>
            <pc:sldMk cId="1352483178" sldId="1763"/>
            <ac:spMk id="5" creationId="{68DCEA50-87A0-224A-23AF-5967CC9B54A7}"/>
          </ac:spMkLst>
        </pc:spChg>
        <pc:spChg chg="mod">
          <ac:chgData name="Elisabeth Tyler" userId="fc91868f-1ace-4b9c-bbeb-d150c4bb0ca5" providerId="ADAL" clId="{BC14AC79-88A5-4B0B-94D9-60E6C22DB6B8}" dt="2025-08-12T19:26:00.668" v="8" actId="1076"/>
          <ac:spMkLst>
            <pc:docMk/>
            <pc:sldMk cId="1352483178" sldId="1763"/>
            <ac:spMk id="25" creationId="{766DD6AE-89A9-6024-5B10-FCE462A0BED0}"/>
          </ac:spMkLst>
        </pc:spChg>
        <pc:picChg chg="mod">
          <ac:chgData name="Elisabeth Tyler" userId="fc91868f-1ace-4b9c-bbeb-d150c4bb0ca5" providerId="ADAL" clId="{BC14AC79-88A5-4B0B-94D9-60E6C22DB6B8}" dt="2025-08-12T19:25:24.303" v="2" actId="1076"/>
          <ac:picMkLst>
            <pc:docMk/>
            <pc:sldMk cId="1352483178" sldId="1763"/>
            <ac:picMk id="2" creationId="{6C000BA3-A7E6-E095-CCD0-726244FCEFBA}"/>
          </ac:picMkLst>
        </pc:picChg>
        <pc:picChg chg="mod">
          <ac:chgData name="Elisabeth Tyler" userId="fc91868f-1ace-4b9c-bbeb-d150c4bb0ca5" providerId="ADAL" clId="{BC14AC79-88A5-4B0B-94D9-60E6C22DB6B8}" dt="2025-08-12T19:25:17.116" v="0" actId="1076"/>
          <ac:picMkLst>
            <pc:docMk/>
            <pc:sldMk cId="1352483178" sldId="1763"/>
            <ac:picMk id="28" creationId="{F2CF497C-739F-C646-DABA-C6CCBD67C6F5}"/>
          </ac:picMkLst>
        </pc:picChg>
      </pc:sldChg>
    </pc:docChg>
  </pc:docChgLst>
  <pc:docChgLst>
    <pc:chgData name="Erica Wang" userId="7ae90e5f-ef07-4b36-87bc-7ce736b8208f" providerId="ADAL" clId="{673C2A6D-0AD9-4CC5-BBE7-DE215C62A8B0}"/>
    <pc:docChg chg="undo custSel delSld modSld">
      <pc:chgData name="Erica Wang" userId="7ae90e5f-ef07-4b36-87bc-7ce736b8208f" providerId="ADAL" clId="{673C2A6D-0AD9-4CC5-BBE7-DE215C62A8B0}" dt="2025-03-26T16:24:43.739" v="145" actId="1076"/>
      <pc:docMkLst>
        <pc:docMk/>
      </pc:docMkLst>
      <pc:sldChg chg="addSp delSp modSp del mod">
        <pc:chgData name="Erica Wang" userId="7ae90e5f-ef07-4b36-87bc-7ce736b8208f" providerId="ADAL" clId="{673C2A6D-0AD9-4CC5-BBE7-DE215C62A8B0}" dt="2025-03-21T18:13:20.300" v="10" actId="2696"/>
        <pc:sldMkLst>
          <pc:docMk/>
          <pc:sldMk cId="3253285829" sldId="256"/>
        </pc:sldMkLst>
      </pc:sldChg>
      <pc:sldChg chg="addSp modSp mod">
        <pc:chgData name="Erica Wang" userId="7ae90e5f-ef07-4b36-87bc-7ce736b8208f" providerId="ADAL" clId="{673C2A6D-0AD9-4CC5-BBE7-DE215C62A8B0}" dt="2025-03-26T16:22:47.857" v="122" actId="13926"/>
        <pc:sldMkLst>
          <pc:docMk/>
          <pc:sldMk cId="184451073" sldId="257"/>
        </pc:sldMkLst>
      </pc:sldChg>
      <pc:sldChg chg="addSp modSp mod">
        <pc:chgData name="Erica Wang" userId="7ae90e5f-ef07-4b36-87bc-7ce736b8208f" providerId="ADAL" clId="{673C2A6D-0AD9-4CC5-BBE7-DE215C62A8B0}" dt="2025-03-26T16:22:41.066" v="121" actId="13926"/>
        <pc:sldMkLst>
          <pc:docMk/>
          <pc:sldMk cId="2206974471" sldId="258"/>
        </pc:sldMkLst>
      </pc:sldChg>
      <pc:sldChg chg="addSp modSp mod">
        <pc:chgData name="Erica Wang" userId="7ae90e5f-ef07-4b36-87bc-7ce736b8208f" providerId="ADAL" clId="{673C2A6D-0AD9-4CC5-BBE7-DE215C62A8B0}" dt="2025-03-26T16:22:53.406" v="123" actId="13926"/>
        <pc:sldMkLst>
          <pc:docMk/>
          <pc:sldMk cId="3009393455" sldId="259"/>
        </pc:sldMkLst>
      </pc:sldChg>
      <pc:sldChg chg="addSp modSp mod">
        <pc:chgData name="Erica Wang" userId="7ae90e5f-ef07-4b36-87bc-7ce736b8208f" providerId="ADAL" clId="{673C2A6D-0AD9-4CC5-BBE7-DE215C62A8B0}" dt="2025-03-26T16:22:10.661" v="115" actId="13926"/>
        <pc:sldMkLst>
          <pc:docMk/>
          <pc:sldMk cId="2622829555" sldId="260"/>
        </pc:sldMkLst>
      </pc:sldChg>
      <pc:sldChg chg="addSp modSp mod">
        <pc:chgData name="Erica Wang" userId="7ae90e5f-ef07-4b36-87bc-7ce736b8208f" providerId="ADAL" clId="{673C2A6D-0AD9-4CC5-BBE7-DE215C62A8B0}" dt="2025-03-26T16:22:57.613" v="124" actId="13926"/>
        <pc:sldMkLst>
          <pc:docMk/>
          <pc:sldMk cId="2824755689" sldId="261"/>
        </pc:sldMkLst>
      </pc:sldChg>
      <pc:sldChg chg="modSp mod">
        <pc:chgData name="Erica Wang" userId="7ae90e5f-ef07-4b36-87bc-7ce736b8208f" providerId="ADAL" clId="{673C2A6D-0AD9-4CC5-BBE7-DE215C62A8B0}" dt="2025-03-21T18:16:49.592" v="17" actId="2711"/>
        <pc:sldMkLst>
          <pc:docMk/>
          <pc:sldMk cId="3711617940" sldId="262"/>
        </pc:sldMkLst>
      </pc:sldChg>
      <pc:sldChg chg="addSp modSp mod">
        <pc:chgData name="Erica Wang" userId="7ae90e5f-ef07-4b36-87bc-7ce736b8208f" providerId="ADAL" clId="{673C2A6D-0AD9-4CC5-BBE7-DE215C62A8B0}" dt="2025-03-26T16:23:49.790" v="125" actId="13926"/>
        <pc:sldMkLst>
          <pc:docMk/>
          <pc:sldMk cId="3121963468" sldId="263"/>
        </pc:sldMkLst>
      </pc:sldChg>
      <pc:sldChg chg="addSp modSp mod">
        <pc:chgData name="Erica Wang" userId="7ae90e5f-ef07-4b36-87bc-7ce736b8208f" providerId="ADAL" clId="{673C2A6D-0AD9-4CC5-BBE7-DE215C62A8B0}" dt="2025-03-26T16:21:01.576" v="86" actId="13926"/>
        <pc:sldMkLst>
          <pc:docMk/>
          <pc:sldMk cId="1222068625" sldId="264"/>
        </pc:sldMkLst>
      </pc:sldChg>
      <pc:sldChg chg="addSp modSp mod">
        <pc:chgData name="Erica Wang" userId="7ae90e5f-ef07-4b36-87bc-7ce736b8208f" providerId="ADAL" clId="{673C2A6D-0AD9-4CC5-BBE7-DE215C62A8B0}" dt="2025-03-26T16:23:59.204" v="126" actId="13926"/>
        <pc:sldMkLst>
          <pc:docMk/>
          <pc:sldMk cId="4049152368" sldId="265"/>
        </pc:sldMkLst>
      </pc:sldChg>
      <pc:sldChg chg="addSp modSp mod">
        <pc:chgData name="Erica Wang" userId="7ae90e5f-ef07-4b36-87bc-7ce736b8208f" providerId="ADAL" clId="{673C2A6D-0AD9-4CC5-BBE7-DE215C62A8B0}" dt="2025-03-26T16:22:34.373" v="120" actId="13926"/>
        <pc:sldMkLst>
          <pc:docMk/>
          <pc:sldMk cId="1675314824" sldId="266"/>
        </pc:sldMkLst>
      </pc:sldChg>
      <pc:sldChg chg="addSp modSp mod">
        <pc:chgData name="Erica Wang" userId="7ae90e5f-ef07-4b36-87bc-7ce736b8208f" providerId="ADAL" clId="{673C2A6D-0AD9-4CC5-BBE7-DE215C62A8B0}" dt="2025-03-26T16:21:52.385" v="111" actId="13926"/>
        <pc:sldMkLst>
          <pc:docMk/>
          <pc:sldMk cId="1018847139" sldId="267"/>
        </pc:sldMkLst>
      </pc:sldChg>
      <pc:sldChg chg="addSp modSp mod">
        <pc:chgData name="Erica Wang" userId="7ae90e5f-ef07-4b36-87bc-7ce736b8208f" providerId="ADAL" clId="{673C2A6D-0AD9-4CC5-BBE7-DE215C62A8B0}" dt="2025-03-26T16:24:43.739" v="145" actId="1076"/>
        <pc:sldMkLst>
          <pc:docMk/>
          <pc:sldMk cId="1352483178" sldId="17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E229D-23BD-7C46-ADC2-D27F49B28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579E7-A68B-704B-D9FE-03A78C525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D879C-96EC-CC22-F9B8-AE486357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BF734-8E6D-D446-BF27-B0BCA39DAA7E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8992E-ADAE-3042-87DA-51B125EE2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34989-8A49-27AE-B30B-CD89C32D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D7CA8-F8F4-B846-86D1-09C2A56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07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D93A-1C5C-7938-D8BD-61F62E87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A5010F-D0AE-32E5-97B5-6EE77438A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19BD-D3AB-6563-C752-64807EAF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BF734-8E6D-D446-BF27-B0BCA39DAA7E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44D40-9F19-AD1E-AB96-A593C812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2E959-A213-32EB-7CD2-DD1D2BCF4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D7CA8-F8F4-B846-86D1-09C2A56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91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FD1D6C-3DCC-F3DC-D50A-C9127EEEC7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99C2E-3EC9-34F1-82CE-7EB820C3D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1BCB8-2A2D-E1FF-A550-0F97A7C9B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BF734-8E6D-D446-BF27-B0BCA39DAA7E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C124D-7DEA-412E-37CE-27BC63B3E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B2951-F16A-F014-0588-4188BBD7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D7CA8-F8F4-B846-86D1-09C2A56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79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Ligh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83FE3BE-DEB6-FE4E-936D-E13D5676D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428564"/>
            <a:ext cx="9563100" cy="511679"/>
          </a:xfrm>
        </p:spPr>
        <p:txBody>
          <a:bodyPr wrap="square">
            <a:spAutoFit/>
          </a:bodyPr>
          <a:lstStyle>
            <a:lvl1pPr>
              <a:defRPr sz="3000" b="0" i="0" baseline="0"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24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2ABD2-F68A-2695-8918-7F871DA5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4B8FB-3333-A543-5DBB-032B0ED8F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E1667-804C-E4AB-DC5E-6CCE90E8C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BF734-8E6D-D446-BF27-B0BCA39DAA7E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F997B-E139-7C8D-6DDA-5BE4667C7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0205D-F1FC-26C3-78D2-08F201ABB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D7CA8-F8F4-B846-86D1-09C2A56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8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1795-BBDC-5814-68A3-07F935756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652EE-3288-40B0-4FB2-523853CB3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81D41-3231-14E3-D547-8B1761941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BF734-8E6D-D446-BF27-B0BCA39DAA7E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3D8CE-6AE4-74F3-B7C2-039E17E8F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DB171-BD15-3485-8357-99D1AF88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D7CA8-F8F4-B846-86D1-09C2A56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7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D5B9-7853-8424-51D4-0A510F272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8F6AE-AC0D-1D53-F2E7-B6E99DE34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96432-DC75-5AC9-33D4-302E3706C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4B188-4DE3-562C-2B67-F85C9A127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BF734-8E6D-D446-BF27-B0BCA39DAA7E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4A25C-9019-D53F-33AA-6547DA54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7688D-AE7E-29E5-9AC8-FB6624B8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D7CA8-F8F4-B846-86D1-09C2A56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C51D-FCE8-997D-DCA4-921C3E9B1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8B9CB-383B-CEE5-BF7B-91D0ED788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3B0A8-EA3B-5077-29DE-82D6C85A8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7397C6-E79B-FC16-1DCA-9DD891B223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A70B92-F339-F890-9E17-7A0EC3114D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06DAD8-5861-2920-0E7C-FE7F68940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BF734-8E6D-D446-BF27-B0BCA39DAA7E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135189-E5FC-E826-21C0-CE85DFCB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0C0812-A60B-D24A-A133-467604C45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D7CA8-F8F4-B846-86D1-09C2A56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92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A974-D2E7-7378-6913-7872E1F7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D781A-50C6-09C4-DF5A-BE1B452A9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BF734-8E6D-D446-BF27-B0BCA39DAA7E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45A158-E4D9-FEAA-584B-F0A05267E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F1C6D-3D4E-A2E2-3FEB-D5F0D8D4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D7CA8-F8F4-B846-86D1-09C2A56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72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26CA0-3EA5-72AE-A24C-AC7A37C99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BF734-8E6D-D446-BF27-B0BCA39DAA7E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2333EA-A060-7D69-0B98-6E950B0A5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C6996-4717-0079-A1FE-88550EFA1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D7CA8-F8F4-B846-86D1-09C2A56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23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CA30-4996-67AB-E123-375D84C2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3C37C-377E-9CC1-1EA5-1F4E89011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3DDFD-C044-8B93-F5C6-63655B4A2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0C466-6967-3D7F-816F-CC4883E04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BF734-8E6D-D446-BF27-B0BCA39DAA7E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06021-682C-A196-3402-8B094F14B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DBEB2-4AF1-8A2F-3889-9A2CFD57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D7CA8-F8F4-B846-86D1-09C2A56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9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FCACC-69BB-3F41-72F8-FC01D9914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4FE1B-839E-E082-CE71-950CE5DA8C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D87FB-10EC-AEB8-1C60-57A0CE3FF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CADB5-BD12-A1FB-0E99-51E140B11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BF734-8E6D-D446-BF27-B0BCA39DAA7E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FB0060-5644-421D-1341-DC315B98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B2EBF-D1F7-1EF6-84D8-0AA66E04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D7CA8-F8F4-B846-86D1-09C2A56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0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4EB63-9A93-1E91-0B86-D4912353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8C2CD-5693-A7D4-0FB7-2E6CEC106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E48C8-C908-96CC-D63A-6DECBD4A4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EBF734-8E6D-D446-BF27-B0BCA39DAA7E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1C83B-E0F5-939B-6C58-1EA3FA5B1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575E7-A782-3EC2-8646-896DA6AE8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2D7CA8-F8F4-B846-86D1-09C2A56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36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66DD6AE-89A9-6024-5B10-FCE462A0BED0}"/>
              </a:ext>
            </a:extLst>
          </p:cNvPr>
          <p:cNvSpPr/>
          <p:nvPr/>
        </p:nvSpPr>
        <p:spPr>
          <a:xfrm>
            <a:off x="577524" y="4920680"/>
            <a:ext cx="69533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Antimalarial Audits: </a:t>
            </a:r>
          </a:p>
          <a:p>
            <a:r>
              <a:rPr lang="en-US" sz="32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Additional Practice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F0E6D7E-C795-905B-5E6D-233C6839A3A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3070" y="11613"/>
            <a:ext cx="4114649" cy="27430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F67D481-D644-2194-607A-9B84D4609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278" y="5481472"/>
            <a:ext cx="1372132" cy="1372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2CF497C-739F-C646-DABA-C6CCBD67C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711801" y="2731614"/>
            <a:ext cx="1372132" cy="137213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F72C7D-F20E-E7E1-616D-87C4063B3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39" y="4139297"/>
            <a:ext cx="1372132" cy="13721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154A98B-133C-B342-F87B-F6A7DB0C2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868" y="4138572"/>
            <a:ext cx="1372132" cy="137213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5FB0377-B3EC-B510-98FC-E973582FFA8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077033" y="4125929"/>
            <a:ext cx="1372132" cy="13721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2E3B8F6-3360-56C6-5BA1-23FDE497C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801" y="4103288"/>
            <a:ext cx="1372132" cy="1372132"/>
          </a:xfrm>
          <a:prstGeom prst="rect">
            <a:avLst/>
          </a:prstGeom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4C534C9C-19B7-CD64-0597-138CF177A576}"/>
              </a:ext>
            </a:extLst>
          </p:cNvPr>
          <p:cNvSpPr>
            <a:spLocks noChangeAspect="1"/>
          </p:cNvSpPr>
          <p:nvPr/>
        </p:nvSpPr>
        <p:spPr>
          <a:xfrm flipV="1">
            <a:off x="8084830" y="22189"/>
            <a:ext cx="4114800" cy="4114800"/>
          </a:xfrm>
          <a:custGeom>
            <a:avLst/>
            <a:gdLst>
              <a:gd name="connsiteX0" fmla="*/ 0 w 12212728"/>
              <a:gd name="connsiteY0" fmla="*/ 0 h 10471338"/>
              <a:gd name="connsiteX1" fmla="*/ 12212728 w 12212728"/>
              <a:gd name="connsiteY1" fmla="*/ 0 h 10471338"/>
              <a:gd name="connsiteX2" fmla="*/ 12212728 w 12212728"/>
              <a:gd name="connsiteY2" fmla="*/ 10471338 h 10471338"/>
              <a:gd name="connsiteX3" fmla="*/ 0 w 12212728"/>
              <a:gd name="connsiteY3" fmla="*/ 10471338 h 10471338"/>
              <a:gd name="connsiteX4" fmla="*/ 0 w 12212728"/>
              <a:gd name="connsiteY4" fmla="*/ 0 h 10471338"/>
              <a:gd name="connsiteX0" fmla="*/ 0 w 12212728"/>
              <a:gd name="connsiteY0" fmla="*/ 0 h 10471338"/>
              <a:gd name="connsiteX1" fmla="*/ 12212728 w 12212728"/>
              <a:gd name="connsiteY1" fmla="*/ 0 h 10471338"/>
              <a:gd name="connsiteX2" fmla="*/ 12212728 w 12212728"/>
              <a:gd name="connsiteY2" fmla="*/ 10471338 h 10471338"/>
              <a:gd name="connsiteX3" fmla="*/ 5569527 w 12212728"/>
              <a:gd name="connsiteY3" fmla="*/ 4777120 h 10471338"/>
              <a:gd name="connsiteX4" fmla="*/ 0 w 12212728"/>
              <a:gd name="connsiteY4" fmla="*/ 0 h 1047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2728" h="10471338">
                <a:moveTo>
                  <a:pt x="0" y="0"/>
                </a:moveTo>
                <a:lnTo>
                  <a:pt x="12212728" y="0"/>
                </a:lnTo>
                <a:lnTo>
                  <a:pt x="12212728" y="10471338"/>
                </a:lnTo>
                <a:lnTo>
                  <a:pt x="5569527" y="47771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60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>
                <a:solidFill>
                  <a:schemeClr val="accent4"/>
                </a:solidFill>
                <a:latin typeface="Poppins Black" pitchFamily="2" charset="77"/>
              </a:rPr>
              <a:t> </a:t>
            </a:r>
            <a:endParaRPr lang="ru-RU" sz="900">
              <a:solidFill>
                <a:schemeClr val="accent4"/>
              </a:solidFill>
              <a:latin typeface="Roboto Light" panose="02000000000000000000" pitchFamily="2" charset="0"/>
            </a:endParaRPr>
          </a:p>
        </p:txBody>
      </p:sp>
      <p:pic>
        <p:nvPicPr>
          <p:cNvPr id="2" name="Picture 1" descr="A group of pink and blue logos&#10;&#10;Description automatically generated">
            <a:extLst>
              <a:ext uri="{FF2B5EF4-FFF2-40B4-BE49-F238E27FC236}">
                <a16:creationId xmlns:a16="http://schemas.microsoft.com/office/drawing/2014/main" id="{6C000BA3-A7E6-E095-CCD0-726244FCEF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70" y="1359482"/>
            <a:ext cx="4346830" cy="13721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CEA50-87A0-224A-23AF-5967CC9B54A7}"/>
              </a:ext>
            </a:extLst>
          </p:cNvPr>
          <p:cNvSpPr txBox="1"/>
          <p:nvPr/>
        </p:nvSpPr>
        <p:spPr>
          <a:xfrm>
            <a:off x="577524" y="2979578"/>
            <a:ext cx="40625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highlight>
                  <a:srgbClr val="FFFF00"/>
                </a:highlight>
                <a:latin typeface="Poppins" pitchFamily="2" charset="77"/>
                <a:ea typeface="Roboto Light" charset="0"/>
                <a:cs typeface="Poppins" pitchFamily="2" charset="77"/>
              </a:rPr>
              <a:t>[Country, Year]</a:t>
            </a:r>
          </a:p>
        </p:txBody>
      </p:sp>
    </p:spTree>
    <p:extLst>
      <p:ext uri="{BB962C8B-B14F-4D97-AF65-F5344CB8AC3E}">
        <p14:creationId xmlns:p14="http://schemas.microsoft.com/office/powerpoint/2010/main" val="135248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F772F5-B53F-1C1A-4319-026D87ACAB19}"/>
              </a:ext>
            </a:extLst>
          </p:cNvPr>
          <p:cNvSpPr txBox="1"/>
          <p:nvPr/>
        </p:nvSpPr>
        <p:spPr>
          <a:xfrm>
            <a:off x="140085" y="825579"/>
            <a:ext cx="11911830" cy="609134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LIQUID INJECTION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 name: ARTEMOTIAL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 name: TAJ PHARMACEUTICALS LTD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 country: INDIA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ingredients: ARTEETER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Strengths: 150MG/2ML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NONE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N/A (YES ALSO ACCEPTABLE ANSWER)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AMPOULE OR VIAL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size: 3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Stocked out: YES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Quantity sold in past 7 days to retail customers: 1 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Price to retail customers:  </a:t>
            </a:r>
            <a:r>
              <a:rPr lang="en-US" sz="1600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XX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Quantity sold at wholesale: REFUSED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Wholesale price for resale customers: REFUSED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Price purchased from supplier: REFUSED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FC7F2-8F3D-1023-D286-9282965EC042}"/>
              </a:ext>
            </a:extLst>
          </p:cNvPr>
          <p:cNvSpPr txBox="1"/>
          <p:nvPr/>
        </p:nvSpPr>
        <p:spPr>
          <a:xfrm>
            <a:off x="3469319" y="43350"/>
            <a:ext cx="5253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Answers PRODUCT 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26D48C-7993-964F-94D5-1AC51A0A0A53}"/>
              </a:ext>
            </a:extLst>
          </p:cNvPr>
          <p:cNvSpPr txBox="1"/>
          <p:nvPr/>
        </p:nvSpPr>
        <p:spPr>
          <a:xfrm>
            <a:off x="4708187" y="6257808"/>
            <a:ext cx="7483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Note: update with project country currency and pricing.</a:t>
            </a:r>
          </a:p>
        </p:txBody>
      </p:sp>
    </p:spTree>
    <p:extLst>
      <p:ext uri="{BB962C8B-B14F-4D97-AF65-F5344CB8AC3E}">
        <p14:creationId xmlns:p14="http://schemas.microsoft.com/office/powerpoint/2010/main" val="1222068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F772F5-B53F-1C1A-4319-026D87ACAB19}"/>
              </a:ext>
            </a:extLst>
          </p:cNvPr>
          <p:cNvSpPr txBox="1"/>
          <p:nvPr/>
        </p:nvSpPr>
        <p:spPr>
          <a:xfrm>
            <a:off x="169268" y="454089"/>
            <a:ext cx="12243225" cy="721736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TABLET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 name: CO-MALAFIN (CAN ALSO INCLUDE: “ANTIMALARIAL KIT”)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 name: SHELYS PHARMACEUTICALS LTD 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 country: TANZANIA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ingredients: 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SULFAMETHOXYPYRAZINE; PYRIMETHAMINE; ARTESUNATE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Strengths: 500MG; 25MG; 200MG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NONE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NO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INDIVIDUAL PACKET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size: 6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Stocked out: DON’T KNOW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Quantity sold in past 7 days to retail customers: 6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Price to retail customers: </a:t>
            </a:r>
            <a:r>
              <a:rPr lang="en-US" sz="1600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XX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Quantity sold at wholesale: 1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Wholesale price for resale customers: </a:t>
            </a:r>
            <a:r>
              <a:rPr lang="en-US" sz="1600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XX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Price purchased from supplier:  100 (BECAUSE 10X10) PACKS FOR </a:t>
            </a:r>
            <a:r>
              <a:rPr lang="en-US" sz="1600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XX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(BECAUSE EACH BOX OF 10 COSTS </a:t>
            </a:r>
            <a:r>
              <a:rPr lang="en-US" sz="1600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XX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FC7F2-8F3D-1023-D286-9282965EC042}"/>
              </a:ext>
            </a:extLst>
          </p:cNvPr>
          <p:cNvSpPr txBox="1"/>
          <p:nvPr/>
        </p:nvSpPr>
        <p:spPr>
          <a:xfrm>
            <a:off x="3656985" y="0"/>
            <a:ext cx="5267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Answers PRODUCT 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58942-7BDF-C247-BAE6-0B5F59D40CBD}"/>
              </a:ext>
            </a:extLst>
          </p:cNvPr>
          <p:cNvSpPr txBox="1"/>
          <p:nvPr/>
        </p:nvSpPr>
        <p:spPr>
          <a:xfrm>
            <a:off x="4523363" y="6173078"/>
            <a:ext cx="74993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Note: update with project country currency and pricing.</a:t>
            </a:r>
          </a:p>
        </p:txBody>
      </p:sp>
    </p:spTree>
    <p:extLst>
      <p:ext uri="{BB962C8B-B14F-4D97-AF65-F5344CB8AC3E}">
        <p14:creationId xmlns:p14="http://schemas.microsoft.com/office/powerpoint/2010/main" val="4049152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F772F5-B53F-1C1A-4319-026D87ACAB19}"/>
              </a:ext>
            </a:extLst>
          </p:cNvPr>
          <p:cNvSpPr txBox="1"/>
          <p:nvPr/>
        </p:nvSpPr>
        <p:spPr>
          <a:xfrm>
            <a:off x="169269" y="733538"/>
            <a:ext cx="12022731" cy="66633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SUSPENSION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 name: REXTA-M DRY SYRUP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 name: CANNOT TELL FROM PICTURE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 country: CANNOT TELL FROM PICTURE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ingredients: ARTEMETHER; LUMEFANTRINE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Strengths: 20MG; 120MG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NONE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N/A (YES, ALSO ACCEPTABLE RESPONSE)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BOTTLE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size: 60ML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Stocked out: NO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Quantity sold in past 7 days to retail customers:  DON’T KNOW : SHOULD CONFIRM THAT 25 WERE SOLD IN THE PREVIOUS 7 DAYS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Price to retail customers: </a:t>
            </a:r>
            <a:r>
              <a:rPr lang="en-US" sz="1600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XX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Quantity sold at wholesale: 10 PACKS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Wholesale price for resale customers: DON’T KNOW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Price purchased from supplier: 100 PACKS, PRICE: DON’T KNOW.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FC7F2-8F3D-1023-D286-9282965EC042}"/>
              </a:ext>
            </a:extLst>
          </p:cNvPr>
          <p:cNvSpPr txBox="1"/>
          <p:nvPr/>
        </p:nvSpPr>
        <p:spPr>
          <a:xfrm>
            <a:off x="3460502" y="148763"/>
            <a:ext cx="5270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Answers PRODUCT 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A125C5-51DB-728B-D152-80F23AC6AF07}"/>
              </a:ext>
            </a:extLst>
          </p:cNvPr>
          <p:cNvSpPr txBox="1"/>
          <p:nvPr/>
        </p:nvSpPr>
        <p:spPr>
          <a:xfrm>
            <a:off x="4664226" y="5965231"/>
            <a:ext cx="75277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Note: update with project country currency and pricing.</a:t>
            </a:r>
          </a:p>
        </p:txBody>
      </p:sp>
    </p:spTree>
    <p:extLst>
      <p:ext uri="{BB962C8B-B14F-4D97-AF65-F5344CB8AC3E}">
        <p14:creationId xmlns:p14="http://schemas.microsoft.com/office/powerpoint/2010/main" val="1675314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F772F5-B53F-1C1A-4319-026D87ACAB19}"/>
              </a:ext>
            </a:extLst>
          </p:cNvPr>
          <p:cNvSpPr txBox="1"/>
          <p:nvPr/>
        </p:nvSpPr>
        <p:spPr>
          <a:xfrm>
            <a:off x="140086" y="573676"/>
            <a:ext cx="12051914" cy="658641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POWDER INJECTION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 name: REKMAL 120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 name: LINCOLN PHARMACEUTICALS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 country: INDIA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ingredients: ARTESUNATE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Strengths: 120MG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NONE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N/A (BUT YES ALSO ACCEPTABLE RESPONSE)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AMPOULE OR VIAL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size: 120MG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Stocked out: YES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Quantity sold in past 7 days to retail customers:  6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Price to retail customers: </a:t>
            </a:r>
            <a:r>
              <a:rPr lang="en-US" sz="1600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XX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Quantity sold at wholesale: N/A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Wholesale price for resale customers: N/A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Price purchased from supplier: REFUSED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FC7F2-8F3D-1023-D286-9282965EC042}"/>
              </a:ext>
            </a:extLst>
          </p:cNvPr>
          <p:cNvSpPr txBox="1"/>
          <p:nvPr/>
        </p:nvSpPr>
        <p:spPr>
          <a:xfrm>
            <a:off x="3548178" y="59785"/>
            <a:ext cx="5235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Answers PRODUCT 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166B5B-D2FB-16DB-F1B5-23F49CA07A44}"/>
              </a:ext>
            </a:extLst>
          </p:cNvPr>
          <p:cNvSpPr txBox="1"/>
          <p:nvPr/>
        </p:nvSpPr>
        <p:spPr>
          <a:xfrm>
            <a:off x="4542817" y="6053491"/>
            <a:ext cx="75090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Note: update with project country currency and pricing.</a:t>
            </a:r>
          </a:p>
        </p:txBody>
      </p:sp>
    </p:spTree>
    <p:extLst>
      <p:ext uri="{BB962C8B-B14F-4D97-AF65-F5344CB8AC3E}">
        <p14:creationId xmlns:p14="http://schemas.microsoft.com/office/powerpoint/2010/main" val="1018847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84F5-B4A1-2864-B844-AA5A8E7D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3" y="-875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RULES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77CDC-4CC9-EA02-8E5E-0DE5E2E80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40" y="912475"/>
            <a:ext cx="11770467" cy="4351338"/>
          </a:xfrm>
        </p:spPr>
        <p:txBody>
          <a:bodyPr>
            <a:noAutofit/>
          </a:bodyPr>
          <a:lstStyle/>
          <a:p>
            <a:pPr>
              <a:spcBef>
                <a:spcPts val="100"/>
              </a:spcBef>
              <a:spcAft>
                <a:spcPts val="500"/>
              </a:spcAft>
            </a:pP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This is a quick test to see what we have learnt.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4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spcBef>
                <a:spcPts val="100"/>
              </a:spcBef>
              <a:spcAft>
                <a:spcPts val="500"/>
              </a:spcAft>
            </a:pP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 following slides have pictures of 5 different products.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4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spcBef>
                <a:spcPts val="100"/>
              </a:spcBef>
              <a:spcAft>
                <a:spcPts val="500"/>
              </a:spcAft>
            </a:pP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Complete an audit form for each product, using the information on the slide.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4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spcBef>
                <a:spcPts val="100"/>
              </a:spcBef>
              <a:spcAft>
                <a:spcPts val="500"/>
              </a:spcAft>
            </a:pP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 not discuss your answers – complete the form in silence.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24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spcBef>
                <a:spcPts val="100"/>
              </a:spcBef>
              <a:spcAft>
                <a:spcPts val="500"/>
              </a:spcAft>
            </a:pP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 will mark your answers and give feedback (please put your name on each form, along with PRODUCT A, B, C, D, E...).</a:t>
            </a:r>
          </a:p>
          <a:p>
            <a:pPr>
              <a:spcBef>
                <a:spcPts val="100"/>
              </a:spcBef>
              <a:spcAft>
                <a:spcPts val="500"/>
              </a:spcAft>
            </a:pPr>
            <a:endParaRPr lang="en-US" sz="24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Aim: to assess progress, and identify areas where the group needs more training (if any!)</a:t>
            </a:r>
            <a:endParaRPr lang="en-US" sz="2400">
              <a:solidFill>
                <a:schemeClr val="accent5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 algn="ctr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32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Good luck!</a:t>
            </a:r>
          </a:p>
        </p:txBody>
      </p:sp>
    </p:spTree>
    <p:extLst>
      <p:ext uri="{BB962C8B-B14F-4D97-AF65-F5344CB8AC3E}">
        <p14:creationId xmlns:p14="http://schemas.microsoft.com/office/powerpoint/2010/main" val="371161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15AAF-676F-AF1E-08A3-A72DBDFE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95" y="-8272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Product A</a:t>
            </a:r>
          </a:p>
        </p:txBody>
      </p:sp>
      <p:pic>
        <p:nvPicPr>
          <p:cNvPr id="6" name="Picture 5" descr="A box of medicine on a white surface&#10;&#10;Description automatically generated">
            <a:extLst>
              <a:ext uri="{FF2B5EF4-FFF2-40B4-BE49-F238E27FC236}">
                <a16:creationId xmlns:a16="http://schemas.microsoft.com/office/drawing/2014/main" id="{B05D50E2-2E38-6F26-5595-36DA135AFC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2" t="6749" r="16610" b="8185"/>
          <a:stretch/>
        </p:blipFill>
        <p:spPr>
          <a:xfrm rot="16200000">
            <a:off x="1877484" y="-447630"/>
            <a:ext cx="2870791" cy="6188151"/>
          </a:xfrm>
          <a:prstGeom prst="rect">
            <a:avLst/>
          </a:prstGeom>
        </p:spPr>
      </p:pic>
      <p:pic>
        <p:nvPicPr>
          <p:cNvPr id="7" name="Picture 6" descr="A yellow box with black text&#10;&#10;Description automatically generated">
            <a:extLst>
              <a:ext uri="{FF2B5EF4-FFF2-40B4-BE49-F238E27FC236}">
                <a16:creationId xmlns:a16="http://schemas.microsoft.com/office/drawing/2014/main" id="{A03DEFE2-7E1B-EFF6-CEDC-1F4D9D17D3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9" r="20376"/>
          <a:stretch/>
        </p:blipFill>
        <p:spPr>
          <a:xfrm rot="16200000">
            <a:off x="2462275" y="2404889"/>
            <a:ext cx="1701207" cy="61881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DCDA59-CFD5-27BD-550C-85FB7C8D1098}"/>
              </a:ext>
            </a:extLst>
          </p:cNvPr>
          <p:cNvSpPr txBox="1"/>
          <p:nvPr/>
        </p:nvSpPr>
        <p:spPr>
          <a:xfrm>
            <a:off x="6517532" y="1366692"/>
            <a:ext cx="559664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 provider tells you: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They have sold 12 of this product to individual customers in the past week.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Each pack costs a customer </a:t>
            </a:r>
            <a:r>
              <a:rPr lang="en-US" sz="2000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XX</a:t>
            </a:r>
            <a:r>
              <a:rPr lang="en-US" sz="2000"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2000">
              <a:highlight>
                <a:srgbClr val="FFFF00"/>
              </a:highlight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This product has not gone out of stock in 2024.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They do not sell to other outlets.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They usually buy 25 packs at a time from their wholesaler for </a:t>
            </a:r>
            <a:r>
              <a:rPr lang="en-US" sz="2000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XX.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481B7-B042-D2A2-F43E-E9CEE3DD9278}"/>
              </a:ext>
            </a:extLst>
          </p:cNvPr>
          <p:cNvSpPr txBox="1"/>
          <p:nvPr/>
        </p:nvSpPr>
        <p:spPr>
          <a:xfrm>
            <a:off x="2456894" y="333332"/>
            <a:ext cx="10072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Note: update with project country currency and pricing.</a:t>
            </a:r>
          </a:p>
        </p:txBody>
      </p:sp>
    </p:spTree>
    <p:extLst>
      <p:ext uri="{BB962C8B-B14F-4D97-AF65-F5344CB8AC3E}">
        <p14:creationId xmlns:p14="http://schemas.microsoft.com/office/powerpoint/2010/main" val="2206974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15AAF-676F-AF1E-08A3-A72DBDFE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1" y="0"/>
            <a:ext cx="2226773" cy="933855"/>
          </a:xfrm>
        </p:spPr>
        <p:txBody>
          <a:bodyPr>
            <a:normAutofit/>
          </a:bodyPr>
          <a:lstStyle/>
          <a:p>
            <a:r>
              <a:rPr lang="en-US" sz="32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Product B</a:t>
            </a:r>
          </a:p>
        </p:txBody>
      </p:sp>
      <p:pic>
        <p:nvPicPr>
          <p:cNvPr id="2050" name="Picture 2" descr="Alpha Beta Arteether Injection 150mg/2ml (Artemotial)">
            <a:extLst>
              <a:ext uri="{FF2B5EF4-FFF2-40B4-BE49-F238E27FC236}">
                <a16:creationId xmlns:a16="http://schemas.microsoft.com/office/drawing/2014/main" id="{6E98A4A4-A5F8-3CED-B178-CE5F907E57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5" t="21086" r="5504" b="35813"/>
          <a:stretch/>
        </p:blipFill>
        <p:spPr bwMode="auto">
          <a:xfrm>
            <a:off x="1682252" y="790231"/>
            <a:ext cx="8827496" cy="333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1ACA38-C91C-53E7-B9E5-000680F3BF0B}"/>
              </a:ext>
            </a:extLst>
          </p:cNvPr>
          <p:cNvSpPr txBox="1"/>
          <p:nvPr/>
        </p:nvSpPr>
        <p:spPr>
          <a:xfrm>
            <a:off x="177458" y="4254543"/>
            <a:ext cx="11837084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 provider tells you: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They have sold 1 of this product to individual customers in the past week.</a:t>
            </a: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Each one costs a customer </a:t>
            </a:r>
            <a:r>
              <a:rPr lang="en-US" sz="2000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XX</a:t>
            </a:r>
            <a:r>
              <a:rPr lang="en-US" sz="2000"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They did not have any in stock during April. Otherwise it is in stock.</a:t>
            </a: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They refuse to tell you if they sell to other outlets.</a:t>
            </a: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They refuse to tell you how much they purchase this product for wholesale.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DA3841-10E8-85B8-2A39-BBAA1B581F11}"/>
              </a:ext>
            </a:extLst>
          </p:cNvPr>
          <p:cNvSpPr txBox="1"/>
          <p:nvPr/>
        </p:nvSpPr>
        <p:spPr>
          <a:xfrm>
            <a:off x="2184494" y="198552"/>
            <a:ext cx="88291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Note: update with project country currency and pricing.</a:t>
            </a:r>
          </a:p>
        </p:txBody>
      </p:sp>
    </p:spTree>
    <p:extLst>
      <p:ext uri="{BB962C8B-B14F-4D97-AF65-F5344CB8AC3E}">
        <p14:creationId xmlns:p14="http://schemas.microsoft.com/office/powerpoint/2010/main" val="18445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15AAF-676F-AF1E-08A3-A72DBDFE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93" y="-2"/>
            <a:ext cx="2070066" cy="918351"/>
          </a:xfrm>
        </p:spPr>
        <p:txBody>
          <a:bodyPr>
            <a:normAutofit/>
          </a:bodyPr>
          <a:lstStyle/>
          <a:p>
            <a:r>
              <a:rPr lang="en-US" sz="32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Product C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DFAE119-BFDE-AA43-F858-89CEC0C9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386" y="723206"/>
            <a:ext cx="5146158" cy="32847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897EA6EB-5F66-B3F5-BE76-B406B6608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0168" y="723206"/>
            <a:ext cx="6310445" cy="34009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357B97-364D-EFC1-A99D-6C90C63AE05E}"/>
              </a:ext>
            </a:extLst>
          </p:cNvPr>
          <p:cNvSpPr txBox="1"/>
          <p:nvPr/>
        </p:nvSpPr>
        <p:spPr>
          <a:xfrm>
            <a:off x="95693" y="4157336"/>
            <a:ext cx="12000614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 provider tells you: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They have sold 6 of this product to individual customers in the past week.</a:t>
            </a: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Each one costs a customer </a:t>
            </a:r>
            <a:r>
              <a:rPr lang="en-US" sz="2000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XX.</a:t>
            </a: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This product is usually in stock, but they can’t remember if it has stocked out in the past 3 months.</a:t>
            </a: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They sell this to PPMVs sometimes. There is no minimum order size. They sell it for </a:t>
            </a:r>
            <a:r>
              <a:rPr lang="en-US" sz="2000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XX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They purchase this wholesale from wholesalers. They usually buy 10 big boxes of 10 packs each for </a:t>
            </a:r>
            <a:r>
              <a:rPr lang="en-US" sz="2000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XX.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C1D98-5E43-8E5D-865E-FF5F52E088F9}"/>
              </a:ext>
            </a:extLst>
          </p:cNvPr>
          <p:cNvSpPr txBox="1"/>
          <p:nvPr/>
        </p:nvSpPr>
        <p:spPr>
          <a:xfrm>
            <a:off x="2261452" y="228342"/>
            <a:ext cx="9704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Note: update with project country currency and pricing.</a:t>
            </a:r>
          </a:p>
        </p:txBody>
      </p:sp>
    </p:spTree>
    <p:extLst>
      <p:ext uri="{BB962C8B-B14F-4D97-AF65-F5344CB8AC3E}">
        <p14:creationId xmlns:p14="http://schemas.microsoft.com/office/powerpoint/2010/main" val="3009393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15AAF-676F-AF1E-08A3-A72DBDFE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4" y="121814"/>
            <a:ext cx="2164021" cy="863184"/>
          </a:xfrm>
        </p:spPr>
        <p:txBody>
          <a:bodyPr>
            <a:normAutofit/>
          </a:bodyPr>
          <a:lstStyle/>
          <a:p>
            <a:r>
              <a:rPr lang="en-US" sz="32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Product D</a:t>
            </a:r>
          </a:p>
        </p:txBody>
      </p:sp>
      <p:pic>
        <p:nvPicPr>
          <p:cNvPr id="1026" name="Picture 2" descr="REXTA-M 20/120 Susp (A/L) 60ml | Meldinpharma">
            <a:extLst>
              <a:ext uri="{FF2B5EF4-FFF2-40B4-BE49-F238E27FC236}">
                <a16:creationId xmlns:a16="http://schemas.microsoft.com/office/drawing/2014/main" id="{4C772101-6987-47A1-1F0A-878849791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5" r="39664"/>
          <a:stretch/>
        </p:blipFill>
        <p:spPr bwMode="auto">
          <a:xfrm>
            <a:off x="8194964" y="-243192"/>
            <a:ext cx="3415754" cy="74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C9D03E-7849-E567-9496-422569A732BE}"/>
              </a:ext>
            </a:extLst>
          </p:cNvPr>
          <p:cNvSpPr txBox="1"/>
          <p:nvPr/>
        </p:nvSpPr>
        <p:spPr>
          <a:xfrm>
            <a:off x="102524" y="1350003"/>
            <a:ext cx="7951978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 provider tells you: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This product is very popular at the moment – they sell 25 a week on average.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Each one costs a customer </a:t>
            </a:r>
            <a:r>
              <a:rPr lang="en-US" sz="2000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XX</a:t>
            </a:r>
            <a:r>
              <a:rPr lang="en-US" sz="2000"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2000">
              <a:highlight>
                <a:srgbClr val="FFFF00"/>
              </a:highlight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It is always in stock.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They sell to other outlets. The minimum order size is 10 packs. They do not know how much this costs. 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They purchase this in boxes of 100 packs from their wholesaler. They do not know how much this costs. 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B898E-A87C-7598-423A-B86CBC699E63}"/>
              </a:ext>
            </a:extLst>
          </p:cNvPr>
          <p:cNvSpPr txBox="1"/>
          <p:nvPr/>
        </p:nvSpPr>
        <p:spPr>
          <a:xfrm>
            <a:off x="2135605" y="322573"/>
            <a:ext cx="9790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Note: update with project country currency and pricing.</a:t>
            </a:r>
          </a:p>
        </p:txBody>
      </p:sp>
    </p:spTree>
    <p:extLst>
      <p:ext uri="{BB962C8B-B14F-4D97-AF65-F5344CB8AC3E}">
        <p14:creationId xmlns:p14="http://schemas.microsoft.com/office/powerpoint/2010/main" val="2824755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15AAF-676F-AF1E-08A3-A72DBDFE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77" y="121366"/>
            <a:ext cx="2539254" cy="881354"/>
          </a:xfrm>
        </p:spPr>
        <p:txBody>
          <a:bodyPr>
            <a:normAutofit/>
          </a:bodyPr>
          <a:lstStyle/>
          <a:p>
            <a:r>
              <a:rPr lang="en-US" sz="32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Product E</a:t>
            </a:r>
          </a:p>
        </p:txBody>
      </p:sp>
      <p:pic>
        <p:nvPicPr>
          <p:cNvPr id="6" name="Picture 5" descr="A box of medicine on a white surface&#10;&#10;Description automatically generated">
            <a:extLst>
              <a:ext uri="{FF2B5EF4-FFF2-40B4-BE49-F238E27FC236}">
                <a16:creationId xmlns:a16="http://schemas.microsoft.com/office/drawing/2014/main" id="{B96D5078-58F7-9A1F-B2FE-7789C4528E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" t="21988" r="3165" b="15221"/>
          <a:stretch/>
        </p:blipFill>
        <p:spPr>
          <a:xfrm>
            <a:off x="156895" y="1162233"/>
            <a:ext cx="3678506" cy="4552151"/>
          </a:xfrm>
          <a:prstGeom prst="rect">
            <a:avLst/>
          </a:prstGeom>
        </p:spPr>
      </p:pic>
      <p:pic>
        <p:nvPicPr>
          <p:cNvPr id="7" name="Picture 6" descr="A white box with blue and green text&#10;&#10;Description automatically generated">
            <a:extLst>
              <a:ext uri="{FF2B5EF4-FFF2-40B4-BE49-F238E27FC236}">
                <a16:creationId xmlns:a16="http://schemas.microsoft.com/office/drawing/2014/main" id="{0985C0A4-96BC-23B1-A7DE-AC0E68292D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" t="21883" r="5839" b="22342"/>
          <a:stretch/>
        </p:blipFill>
        <p:spPr>
          <a:xfrm>
            <a:off x="4037492" y="1148406"/>
            <a:ext cx="4117015" cy="4552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64EDAD-CD7E-1146-D7D9-7BE92785A468}"/>
              </a:ext>
            </a:extLst>
          </p:cNvPr>
          <p:cNvSpPr txBox="1"/>
          <p:nvPr/>
        </p:nvSpPr>
        <p:spPr>
          <a:xfrm>
            <a:off x="8154507" y="1157444"/>
            <a:ext cx="3912916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 provider tells you: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Last week they sold 6 of these, but usually they sell 2 per week.</a:t>
            </a: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Each one costs a customer </a:t>
            </a:r>
            <a:r>
              <a:rPr lang="en-US" sz="2000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XX.</a:t>
            </a: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They ran out of stock for about 1 week last month, but it is otherwise in stock. </a:t>
            </a: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They do not sell to other outlets.</a:t>
            </a: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They refuse to tell you about their wholesale volume or prices. 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475F6-6E73-8700-DAB9-8F530C8B0365}"/>
              </a:ext>
            </a:extLst>
          </p:cNvPr>
          <p:cNvSpPr txBox="1"/>
          <p:nvPr/>
        </p:nvSpPr>
        <p:spPr>
          <a:xfrm>
            <a:off x="2141895" y="280879"/>
            <a:ext cx="91616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Note: update with project country currency and pricing.</a:t>
            </a:r>
          </a:p>
        </p:txBody>
      </p:sp>
    </p:spTree>
    <p:extLst>
      <p:ext uri="{BB962C8B-B14F-4D97-AF65-F5344CB8AC3E}">
        <p14:creationId xmlns:p14="http://schemas.microsoft.com/office/powerpoint/2010/main" val="2622829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920D-782C-B70B-D566-D72632EA2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027" y="2766218"/>
            <a:ext cx="2799945" cy="1325563"/>
          </a:xfrm>
        </p:spPr>
        <p:txBody>
          <a:bodyPr>
            <a:normAutofit/>
          </a:bodyPr>
          <a:lstStyle/>
          <a:p>
            <a:r>
              <a:rPr lang="en-US" sz="4000" b="1">
                <a:latin typeface="Poppins" panose="00000500000000000000" pitchFamily="2" charset="0"/>
                <a:cs typeface="Poppins" panose="00000500000000000000" pitchFamily="2" charset="0"/>
              </a:rPr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3822749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F772F5-B53F-1C1A-4319-026D87ACAB19}"/>
              </a:ext>
            </a:extLst>
          </p:cNvPr>
          <p:cNvSpPr txBox="1"/>
          <p:nvPr/>
        </p:nvSpPr>
        <p:spPr>
          <a:xfrm>
            <a:off x="198451" y="582046"/>
            <a:ext cx="11348281" cy="654744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Dosage form: TABLET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Brand name: COARTEM 80/480 [CAN ALSO INCLUDE: WEIGHT 35KG AND ABOVE]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 name: NOVARTIS PHARMA AG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Manufacturer country: TURKEY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 ingredients: ARTEMETHER ; LUMEFANTRINE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Strengths: 80MG ; 480MG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Salts: NONE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FDC: YES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type: INDIVIDUAL PACKET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Pack size: 6 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Stocked out: NO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Quantity sold in past 7 days to retail customers: 12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Price to retail customers: </a:t>
            </a:r>
            <a:r>
              <a:rPr lang="en-US" sz="1600"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XX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Quantity sold at wholesale: N/A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Wholesale price for resale customers: N/A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Price purchased from supplier: 25 PACKS FOR </a:t>
            </a:r>
            <a:r>
              <a:rPr lang="en-US" sz="1600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XX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FC7F2-8F3D-1023-D286-9282965EC042}"/>
              </a:ext>
            </a:extLst>
          </p:cNvPr>
          <p:cNvSpPr txBox="1"/>
          <p:nvPr/>
        </p:nvSpPr>
        <p:spPr>
          <a:xfrm>
            <a:off x="3243505" y="0"/>
            <a:ext cx="5258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Answers PRODUCT 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69290F-3A71-8440-DB2F-EC98C622FEA2}"/>
              </a:ext>
            </a:extLst>
          </p:cNvPr>
          <p:cNvSpPr txBox="1"/>
          <p:nvPr/>
        </p:nvSpPr>
        <p:spPr>
          <a:xfrm>
            <a:off x="4572000" y="6045121"/>
            <a:ext cx="7519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highlight>
                  <a:srgbClr val="FFFF00"/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Note: update with project country currency and pricing.</a:t>
            </a:r>
          </a:p>
        </p:txBody>
      </p:sp>
    </p:spTree>
    <p:extLst>
      <p:ext uri="{BB962C8B-B14F-4D97-AF65-F5344CB8AC3E}">
        <p14:creationId xmlns:p14="http://schemas.microsoft.com/office/powerpoint/2010/main" val="3121963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A194C411A66A43AF5A340052B5B424" ma:contentTypeVersion="17" ma:contentTypeDescription="Create a new document." ma:contentTypeScope="" ma:versionID="3649016989674af317ef4fc009f861e6">
  <xsd:schema xmlns:xsd="http://www.w3.org/2001/XMLSchema" xmlns:xs="http://www.w3.org/2001/XMLSchema" xmlns:p="http://schemas.microsoft.com/office/2006/metadata/properties" xmlns:ns2="1011fb24-49a0-463f-ada9-a8217d0aa252" xmlns:ns3="a72d8ac4-480f-42af-94c3-1b0dbed1eec5" targetNamespace="http://schemas.microsoft.com/office/2006/metadata/properties" ma:root="true" ma:fieldsID="ce701d13bb6f098f04d75cc544fed808" ns2:_="" ns3:_="">
    <xsd:import namespace="1011fb24-49a0-463f-ada9-a8217d0aa252"/>
    <xsd:import namespace="a72d8ac4-480f-42af-94c3-1b0dbed1eec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  <xsd:element ref="ns3:ORDER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11fb24-49a0-463f-ada9-a8217d0aa25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8717fdcf-dbb3-4213-9143-858f321dbc07}" ma:internalName="TaxCatchAll" ma:showField="CatchAllData" ma:web="1011fb24-49a0-463f-ada9-a8217d0aa2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2d8ac4-480f-42af-94c3-1b0dbed1ee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be66e25-6253-4f8b-9755-5684a1ad78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ORDER0" ma:index="23" nillable="true" ma:displayName="ORDER" ma:format="Dropdown" ma:internalName="ORDER0" ma:percentage="FALSE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011fb24-49a0-463f-ada9-a8217d0aa252" xsi:nil="true"/>
    <lcf76f155ced4ddcb4097134ff3c332f xmlns="a72d8ac4-480f-42af-94c3-1b0dbed1eec5">
      <Terms xmlns="http://schemas.microsoft.com/office/infopath/2007/PartnerControls"/>
    </lcf76f155ced4ddcb4097134ff3c332f>
    <ORDER0 xmlns="a72d8ac4-480f-42af-94c3-1b0dbed1eec5" xsi:nil="true"/>
  </documentManagement>
</p:properties>
</file>

<file path=customXml/itemProps1.xml><?xml version="1.0" encoding="utf-8"?>
<ds:datastoreItem xmlns:ds="http://schemas.openxmlformats.org/officeDocument/2006/customXml" ds:itemID="{64338D84-2482-4226-A180-792470829D97}">
  <ds:schemaRefs>
    <ds:schemaRef ds:uri="1011fb24-49a0-463f-ada9-a8217d0aa252"/>
    <ds:schemaRef ds:uri="a72d8ac4-480f-42af-94c3-1b0dbed1ee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355F398-A8C6-4F12-985D-807C70FC4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328827-1795-4398-A019-DDA16E9A0D44}">
  <ds:schemaRefs>
    <ds:schemaRef ds:uri="1011fb24-49a0-463f-ada9-a8217d0aa252"/>
    <ds:schemaRef ds:uri="a72d8ac4-480f-42af-94c3-1b0dbed1ee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RULES </vt:lpstr>
      <vt:lpstr>Product A</vt:lpstr>
      <vt:lpstr>Product B</vt:lpstr>
      <vt:lpstr>Product C</vt:lpstr>
      <vt:lpstr>Product D</vt:lpstr>
      <vt:lpstr>Product E</vt:lpstr>
      <vt:lpstr>ANSWERS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Antimalarial audits: quick assessment</dc:title>
  <dc:creator>Paul Bouanchaud</dc:creator>
  <cp:revision>1</cp:revision>
  <dcterms:created xsi:type="dcterms:W3CDTF">2024-06-07T07:11:09Z</dcterms:created>
  <dcterms:modified xsi:type="dcterms:W3CDTF">2025-08-12T19:57:21Z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0x0101001CA194C411A66A43AF5A340052B5B424</vt:lpwstr>
  </property>
  <property fmtid="{D5CDD505-2E9C-101B-9397-08002B2CF9AE}" pid="3" name="MediaServiceImageTags">
    <vt:lpwstr/>
  </property>
</Properties>
</file>